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42"/>
  </p:notesMasterIdLst>
  <p:sldIdLst>
    <p:sldId id="631" r:id="rId2"/>
    <p:sldId id="816" r:id="rId3"/>
    <p:sldId id="821" r:id="rId4"/>
    <p:sldId id="822" r:id="rId5"/>
    <p:sldId id="823" r:id="rId6"/>
    <p:sldId id="824" r:id="rId7"/>
    <p:sldId id="825" r:id="rId8"/>
    <p:sldId id="826" r:id="rId9"/>
    <p:sldId id="797" r:id="rId10"/>
    <p:sldId id="762" r:id="rId11"/>
    <p:sldId id="829" r:id="rId12"/>
    <p:sldId id="830" r:id="rId13"/>
    <p:sldId id="827" r:id="rId14"/>
    <p:sldId id="828" r:id="rId15"/>
    <p:sldId id="811" r:id="rId16"/>
    <p:sldId id="812" r:id="rId17"/>
    <p:sldId id="795" r:id="rId18"/>
    <p:sldId id="798" r:id="rId19"/>
    <p:sldId id="800" r:id="rId20"/>
    <p:sldId id="801" r:id="rId21"/>
    <p:sldId id="803" r:id="rId22"/>
    <p:sldId id="802" r:id="rId23"/>
    <p:sldId id="819" r:id="rId24"/>
    <p:sldId id="752" r:id="rId25"/>
    <p:sldId id="804" r:id="rId26"/>
    <p:sldId id="805" r:id="rId27"/>
    <p:sldId id="807" r:id="rId28"/>
    <p:sldId id="806" r:id="rId29"/>
    <p:sldId id="808" r:id="rId30"/>
    <p:sldId id="810" r:id="rId31"/>
    <p:sldId id="831" r:id="rId32"/>
    <p:sldId id="740" r:id="rId33"/>
    <p:sldId id="814" r:id="rId34"/>
    <p:sldId id="813" r:id="rId35"/>
    <p:sldId id="763" r:id="rId36"/>
    <p:sldId id="775" r:id="rId37"/>
    <p:sldId id="820" r:id="rId38"/>
    <p:sldId id="773" r:id="rId39"/>
    <p:sldId id="815" r:id="rId40"/>
    <p:sldId id="817" r:id="rId4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59AAE4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41"/>
    <p:restoredTop sz="94780"/>
  </p:normalViewPr>
  <p:slideViewPr>
    <p:cSldViewPr>
      <p:cViewPr varScale="1">
        <p:scale>
          <a:sx n="105" d="100"/>
          <a:sy n="105" d="100"/>
        </p:scale>
        <p:origin x="824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0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7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4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84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0"/>
            <a:ext cx="11333845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Data Structure Design II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/>
              <a:t>class</a:t>
            </a:r>
            <a:r>
              <a:rPr lang="en-US" dirty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20681732">
            <a:off x="497507" y="2701381"/>
            <a:ext cx="2521642" cy="849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646" dirty="0">
                <a:ea typeface="ＭＳ Ｐゴシック" charset="0"/>
              </a:rPr>
              <a:t>A blueprint is a helpful analogy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BB8715-AD64-8148-A6B2-8A6A8D825840}"/>
              </a:ext>
            </a:extLst>
          </p:cNvPr>
          <p:cNvGrpSpPr/>
          <p:nvPr/>
        </p:nvGrpSpPr>
        <p:grpSpPr>
          <a:xfrm>
            <a:off x="2982912" y="49228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580D8F-911A-1A49-A4B7-57820DDE3266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09837D-0B6B-F54D-9094-463921FC6FF8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0DA86094-5272-5447-B18D-15AE31F28171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solidFill>
              <a:srgbClr val="FF4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452A72-7190-A340-BF58-65A5EB6B8570}"/>
              </a:ext>
            </a:extLst>
          </p:cNvPr>
          <p:cNvGrpSpPr/>
          <p:nvPr/>
        </p:nvGrpSpPr>
        <p:grpSpPr>
          <a:xfrm>
            <a:off x="4659312" y="49990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B5732B-5AC9-D741-A9EC-A6CBD81F30DE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92B-5AA7-914C-AD30-BF9848CE2DC6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ound Same Side Corner Rectangle 20">
              <a:extLst>
                <a:ext uri="{FF2B5EF4-FFF2-40B4-BE49-F238E27FC236}">
                  <a16:creationId xmlns:a16="http://schemas.microsoft.com/office/drawing/2014/main" id="{96338D60-34CA-874C-B860-47B3D9CECFB6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E47312-761A-554E-92F2-A01E4CD89838}"/>
              </a:ext>
            </a:extLst>
          </p:cNvPr>
          <p:cNvGrpSpPr/>
          <p:nvPr/>
        </p:nvGrpSpPr>
        <p:grpSpPr>
          <a:xfrm>
            <a:off x="6183312" y="46942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C33777E-09C9-4C40-A96E-33615A3AEC34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8F0840-5C11-3A4B-90AB-9CB3271227F7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ound Same Side Corner Rectangle 24">
              <a:extLst>
                <a:ext uri="{FF2B5EF4-FFF2-40B4-BE49-F238E27FC236}">
                  <a16:creationId xmlns:a16="http://schemas.microsoft.com/office/drawing/2014/main" id="{93A5CA2C-6EE4-6848-900C-29FA6CB9B69D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AD083-659C-0944-B380-0CBAAACA36F7}"/>
              </a:ext>
            </a:extLst>
          </p:cNvPr>
          <p:cNvSpPr txBox="1"/>
          <p:nvPr/>
        </p:nvSpPr>
        <p:spPr>
          <a:xfrm>
            <a:off x="3973512" y="1798637"/>
            <a:ext cx="2249334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Blueprint for student</a:t>
            </a:r>
          </a:p>
        </p:txBody>
      </p:sp>
    </p:spTree>
    <p:extLst>
      <p:ext uri="{BB962C8B-B14F-4D97-AF65-F5344CB8AC3E}">
        <p14:creationId xmlns:p14="http://schemas.microsoft.com/office/powerpoint/2010/main" val="8828388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Does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Look Like?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7E6B1-86F5-8A43-AA9B-18F89C7C0C0B}"/>
              </a:ext>
            </a:extLst>
          </p:cNvPr>
          <p:cNvSpPr/>
          <p:nvPr/>
        </p:nvSpPr>
        <p:spPr>
          <a:xfrm>
            <a:off x="544512" y="1189037"/>
            <a:ext cx="9536113" cy="865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class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GRect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extends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GObject</a:t>
            </a:r>
            <a:r>
              <a:rPr lang="en-US" dirty="0">
                <a:latin typeface="Monaco" pitchFamily="2" charset="77"/>
              </a:rPr>
              <a:t> {</a:t>
            </a:r>
          </a:p>
          <a:p>
            <a:endParaRPr lang="en-US" dirty="0">
              <a:latin typeface="Monaco" pitchFamily="2" charset="77"/>
            </a:endParaRPr>
          </a:p>
          <a:p>
            <a:pPr lvl="1"/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EE4D8A-2992-FE44-AEC6-59218DF60A4C}"/>
              </a:ext>
            </a:extLst>
          </p:cNvPr>
          <p:cNvSpPr txBox="1"/>
          <p:nvPr/>
        </p:nvSpPr>
        <p:spPr>
          <a:xfrm>
            <a:off x="8017898" y="11128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onaco" pitchFamily="2" charset="77"/>
              </a:rPr>
              <a:t>GRect.java</a:t>
            </a:r>
            <a:endParaRPr lang="en-US" sz="2400" dirty="0">
              <a:solidFill>
                <a:srgbClr val="0432FF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84163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Does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Look Like?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7E6B1-86F5-8A43-AA9B-18F89C7C0C0B}"/>
              </a:ext>
            </a:extLst>
          </p:cNvPr>
          <p:cNvSpPr/>
          <p:nvPr/>
        </p:nvSpPr>
        <p:spPr>
          <a:xfrm>
            <a:off x="544512" y="1189037"/>
            <a:ext cx="9536113" cy="627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class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GRect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extends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GObject</a:t>
            </a:r>
            <a:r>
              <a:rPr lang="en-US" dirty="0">
                <a:latin typeface="Monaco" pitchFamily="2" charset="77"/>
              </a:rPr>
              <a:t> {</a:t>
            </a:r>
          </a:p>
          <a:p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Instance variables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yc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xc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isFilled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isVisible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br>
              <a:rPr lang="en-US" dirty="0">
                <a:latin typeface="Monaco" pitchFamily="2" charset="77"/>
              </a:rPr>
            </a:br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// Constructors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public 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GRect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(double width, double height) {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this.width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 = width;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this.height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 = height;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}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public 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GRect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(double x, double y, double width, double height) {</a:t>
            </a:r>
          </a:p>
          <a:p>
            <a:pPr lvl="2"/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this.xc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 = x;</a:t>
            </a:r>
          </a:p>
          <a:p>
            <a:pPr lvl="2"/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this.yc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 = y;</a:t>
            </a:r>
          </a:p>
          <a:p>
            <a:pPr lvl="2"/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this.width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 = width;</a:t>
            </a:r>
          </a:p>
          <a:p>
            <a:pPr lvl="2"/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this.height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 = height;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}</a:t>
            </a:r>
          </a:p>
          <a:p>
            <a:pPr lvl="1"/>
            <a:endParaRPr lang="en-US" dirty="0">
              <a:effectLst/>
              <a:latin typeface="Monaco" pitchFamily="2" charset="77"/>
            </a:endParaRPr>
          </a:p>
          <a:p>
            <a:pPr lvl="1"/>
            <a:r>
              <a:rPr lang="en-US" dirty="0">
                <a:latin typeface="Monaco" pitchFamily="2" charset="77"/>
              </a:rPr>
              <a:t>...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F9DB46-46C7-1143-951E-9D8B972CB330}"/>
              </a:ext>
            </a:extLst>
          </p:cNvPr>
          <p:cNvSpPr txBox="1"/>
          <p:nvPr/>
        </p:nvSpPr>
        <p:spPr>
          <a:xfrm>
            <a:off x="8017898" y="11128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onaco" pitchFamily="2" charset="77"/>
              </a:rPr>
              <a:t>GRect.java</a:t>
            </a:r>
            <a:endParaRPr lang="en-US" sz="2400" dirty="0">
              <a:solidFill>
                <a:srgbClr val="0432FF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8513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Does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Look Like?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7E6B1-86F5-8A43-AA9B-18F89C7C0C0B}"/>
              </a:ext>
            </a:extLst>
          </p:cNvPr>
          <p:cNvSpPr/>
          <p:nvPr/>
        </p:nvSpPr>
        <p:spPr>
          <a:xfrm>
            <a:off x="544512" y="1189037"/>
            <a:ext cx="9536113" cy="627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class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GRect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extends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GObject</a:t>
            </a:r>
            <a:r>
              <a:rPr lang="en-US" dirty="0">
                <a:latin typeface="Monaco" pitchFamily="2" charset="77"/>
              </a:rPr>
              <a:t> {</a:t>
            </a:r>
          </a:p>
          <a:p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Instance variables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yc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xc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isFilled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isVisible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br>
              <a:rPr lang="en-US" dirty="0">
                <a:latin typeface="Monaco" pitchFamily="2" charset="77"/>
              </a:rPr>
            </a:br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Constructors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GRect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1"/>
            <a:r>
              <a:rPr lang="en-US" dirty="0">
                <a:latin typeface="Monaco" pitchFamily="2" charset="77"/>
              </a:rPr>
              <a:t>}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GRect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x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y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xc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x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yc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y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1"/>
            <a:r>
              <a:rPr lang="en-US" dirty="0">
                <a:latin typeface="Monaco" pitchFamily="2" charset="77"/>
              </a:rPr>
              <a:t>}</a:t>
            </a:r>
          </a:p>
          <a:p>
            <a:pPr lvl="1"/>
            <a:endParaRPr lang="en-US" dirty="0">
              <a:effectLst/>
              <a:latin typeface="Monaco" pitchFamily="2" charset="77"/>
            </a:endParaRPr>
          </a:p>
          <a:p>
            <a:pPr lvl="1"/>
            <a:r>
              <a:rPr lang="en-US" dirty="0">
                <a:latin typeface="Monaco" pitchFamily="2" charset="77"/>
              </a:rPr>
              <a:t>...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49A8F-FCA1-7845-A6B5-1367E1454EC6}"/>
              </a:ext>
            </a:extLst>
          </p:cNvPr>
          <p:cNvSpPr txBox="1"/>
          <p:nvPr/>
        </p:nvSpPr>
        <p:spPr>
          <a:xfrm>
            <a:off x="8017898" y="11128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onaco" pitchFamily="2" charset="77"/>
              </a:rPr>
              <a:t>GRect.java</a:t>
            </a:r>
            <a:endParaRPr lang="en-US" sz="2400" dirty="0">
              <a:solidFill>
                <a:srgbClr val="0432FF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877151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B9A1AC-ECF5-764D-90CB-DA01D0AE8940}"/>
              </a:ext>
            </a:extLst>
          </p:cNvPr>
          <p:cNvSpPr/>
          <p:nvPr/>
        </p:nvSpPr>
        <p:spPr>
          <a:xfrm>
            <a:off x="620712" y="990217"/>
            <a:ext cx="9144000" cy="6017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Monaco" pitchFamily="2" charset="77"/>
              </a:rPr>
              <a:t>...</a:t>
            </a:r>
          </a:p>
          <a:p>
            <a:pPr lvl="1"/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Public methods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getWidth</a:t>
            </a:r>
            <a:r>
              <a:rPr lang="en-US" dirty="0">
                <a:latin typeface="Monaco" pitchFamily="2" charset="77"/>
              </a:rPr>
              <a:t>() {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return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latin typeface="Monaco" pitchFamily="2" charset="77"/>
              </a:rPr>
              <a:t>}</a:t>
            </a:r>
          </a:p>
          <a:p>
            <a:pPr lvl="1"/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getHeight</a:t>
            </a:r>
            <a:r>
              <a:rPr lang="en-US" dirty="0">
                <a:latin typeface="Monaco" pitchFamily="2" charset="77"/>
              </a:rPr>
              <a:t>() {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return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latin typeface="Monaco" pitchFamily="2" charset="77"/>
              </a:rPr>
              <a:t>}</a:t>
            </a:r>
          </a:p>
          <a:p>
            <a:pPr lvl="1"/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setFilled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boolean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newIsFilled</a:t>
            </a:r>
            <a:r>
              <a:rPr lang="en-US" dirty="0">
                <a:latin typeface="Monaco" pitchFamily="2" charset="77"/>
              </a:rPr>
              <a:t>) {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isFilled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newIsFilled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 lvl="1"/>
            <a:r>
              <a:rPr lang="en-US" dirty="0">
                <a:latin typeface="Monaco" pitchFamily="2" charset="77"/>
              </a:rPr>
              <a:t>}</a:t>
            </a:r>
          </a:p>
          <a:p>
            <a:pPr lvl="1"/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move(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dx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dy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xc</a:t>
            </a:r>
            <a:r>
              <a:rPr lang="en-US" dirty="0">
                <a:latin typeface="Monaco" pitchFamily="2" charset="77"/>
              </a:rPr>
              <a:t> +=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dx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yc</a:t>
            </a:r>
            <a:r>
              <a:rPr lang="en-US" dirty="0">
                <a:latin typeface="Monaco" pitchFamily="2" charset="77"/>
              </a:rPr>
              <a:t> +=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dy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r>
              <a:rPr lang="en-US" dirty="0">
                <a:latin typeface="Monaco" pitchFamily="2" charset="77"/>
              </a:rPr>
              <a:t>	}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	... and so on ...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}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AD66D80-33C8-2E43-8C4A-6D9BCE19CA73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Does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Look Like?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7C44D-2ED9-344E-B9EA-265C441743F7}"/>
              </a:ext>
            </a:extLst>
          </p:cNvPr>
          <p:cNvSpPr txBox="1"/>
          <p:nvPr/>
        </p:nvSpPr>
        <p:spPr>
          <a:xfrm>
            <a:off x="8017898" y="11128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onaco" pitchFamily="2" charset="77"/>
              </a:rPr>
              <a:t>GRect.java</a:t>
            </a:r>
            <a:endParaRPr lang="en-US" sz="2400" dirty="0">
              <a:solidFill>
                <a:srgbClr val="0432FF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09109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does a class do?</a:t>
            </a:r>
          </a:p>
        </p:txBody>
      </p:sp>
    </p:spTree>
    <p:extLst>
      <p:ext uri="{BB962C8B-B14F-4D97-AF65-F5344CB8AC3E}">
        <p14:creationId xmlns:p14="http://schemas.microsoft.com/office/powerpoint/2010/main" val="1138465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0770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1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Ball Variable Type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7"/>
            <a:ext cx="7696200" cy="5231299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1996350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812" y="2495164"/>
            <a:ext cx="5166799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Goval</a:t>
            </a:r>
            <a:r>
              <a:rPr lang="en-US" dirty="0"/>
              <a:t> (lets call it shape)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dx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dy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18812" y="3997306"/>
            <a:ext cx="2127505" cy="607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heartbeat();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29924" y="5229635"/>
            <a:ext cx="484619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Sets initial values for all the ”instance” </a:t>
            </a:r>
            <a:r>
              <a:rPr lang="en-US" dirty="0" err="1"/>
              <a:t>vars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622430">
            <a:off x="1144574" y="1198473"/>
            <a:ext cx="2739917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Ball class</a:t>
            </a:r>
          </a:p>
        </p:txBody>
      </p:sp>
    </p:spTree>
    <p:extLst>
      <p:ext uri="{BB962C8B-B14F-4D97-AF65-F5344CB8AC3E}">
        <p14:creationId xmlns:p14="http://schemas.microsoft.com/office/powerpoint/2010/main" val="8283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35848" cy="723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112" y="762742"/>
            <a:ext cx="5038725" cy="3699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Ball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instance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vars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 */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// each ball has a “shape”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dx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0.0;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0.0;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745588">
            <a:off x="5115947" y="3900555"/>
            <a:ext cx="3962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1. Instance </a:t>
            </a:r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vars</a:t>
            </a:r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 define what makes up a variable of type Ball </a:t>
            </a:r>
          </a:p>
        </p:txBody>
      </p:sp>
      <p:sp>
        <p:nvSpPr>
          <p:cNvPr id="7" name="Freeform 6"/>
          <p:cNvSpPr/>
          <p:nvPr/>
        </p:nvSpPr>
        <p:spPr>
          <a:xfrm>
            <a:off x="4861293" y="2349475"/>
            <a:ext cx="2466607" cy="1384325"/>
          </a:xfrm>
          <a:custGeom>
            <a:avLst/>
            <a:gdLst>
              <a:gd name="connsiteX0" fmla="*/ 2466607 w 2466607"/>
              <a:gd name="connsiteY0" fmla="*/ 1384325 h 1384325"/>
              <a:gd name="connsiteX1" fmla="*/ 2428507 w 2466607"/>
              <a:gd name="connsiteY1" fmla="*/ 1219225 h 1384325"/>
              <a:gd name="connsiteX2" fmla="*/ 2415807 w 2466607"/>
              <a:gd name="connsiteY2" fmla="*/ 1168425 h 1384325"/>
              <a:gd name="connsiteX3" fmla="*/ 2352307 w 2466607"/>
              <a:gd name="connsiteY3" fmla="*/ 1003325 h 1384325"/>
              <a:gd name="connsiteX4" fmla="*/ 2301507 w 2466607"/>
              <a:gd name="connsiteY4" fmla="*/ 838225 h 1384325"/>
              <a:gd name="connsiteX5" fmla="*/ 2250707 w 2466607"/>
              <a:gd name="connsiteY5" fmla="*/ 749325 h 1384325"/>
              <a:gd name="connsiteX6" fmla="*/ 2212607 w 2466607"/>
              <a:gd name="connsiteY6" fmla="*/ 673125 h 1384325"/>
              <a:gd name="connsiteX7" fmla="*/ 2111007 w 2466607"/>
              <a:gd name="connsiteY7" fmla="*/ 558825 h 1384325"/>
              <a:gd name="connsiteX8" fmla="*/ 2047507 w 2466607"/>
              <a:gd name="connsiteY8" fmla="*/ 469925 h 1384325"/>
              <a:gd name="connsiteX9" fmla="*/ 1945907 w 2466607"/>
              <a:gd name="connsiteY9" fmla="*/ 431825 h 1384325"/>
              <a:gd name="connsiteX10" fmla="*/ 1882407 w 2466607"/>
              <a:gd name="connsiteY10" fmla="*/ 393725 h 1384325"/>
              <a:gd name="connsiteX11" fmla="*/ 1730007 w 2466607"/>
              <a:gd name="connsiteY11" fmla="*/ 355625 h 1384325"/>
              <a:gd name="connsiteX12" fmla="*/ 1615707 w 2466607"/>
              <a:gd name="connsiteY12" fmla="*/ 342925 h 1384325"/>
              <a:gd name="connsiteX13" fmla="*/ 1526807 w 2466607"/>
              <a:gd name="connsiteY13" fmla="*/ 317525 h 1384325"/>
              <a:gd name="connsiteX14" fmla="*/ 1310907 w 2466607"/>
              <a:gd name="connsiteY14" fmla="*/ 254025 h 1384325"/>
              <a:gd name="connsiteX15" fmla="*/ 866407 w 2466607"/>
              <a:gd name="connsiteY15" fmla="*/ 228625 h 1384325"/>
              <a:gd name="connsiteX16" fmla="*/ 536207 w 2466607"/>
              <a:gd name="connsiteY16" fmla="*/ 241325 h 1384325"/>
              <a:gd name="connsiteX17" fmla="*/ 180607 w 2466607"/>
              <a:gd name="connsiteY17" fmla="*/ 190525 h 1384325"/>
              <a:gd name="connsiteX18" fmla="*/ 206007 w 2466607"/>
              <a:gd name="connsiteY18" fmla="*/ 152425 h 1384325"/>
              <a:gd name="connsiteX19" fmla="*/ 256807 w 2466607"/>
              <a:gd name="connsiteY19" fmla="*/ 50825 h 1384325"/>
              <a:gd name="connsiteX20" fmla="*/ 231407 w 2466607"/>
              <a:gd name="connsiteY20" fmla="*/ 63525 h 1384325"/>
              <a:gd name="connsiteX21" fmla="*/ 53607 w 2466607"/>
              <a:gd name="connsiteY21" fmla="*/ 203225 h 1384325"/>
              <a:gd name="connsiteX22" fmla="*/ 244107 w 2466607"/>
              <a:gd name="connsiteY22" fmla="*/ 292125 h 1384325"/>
              <a:gd name="connsiteX23" fmla="*/ 371107 w 2466607"/>
              <a:gd name="connsiteY23" fmla="*/ 342925 h 1384325"/>
              <a:gd name="connsiteX24" fmla="*/ 434607 w 2466607"/>
              <a:gd name="connsiteY24" fmla="*/ 406425 h 138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66607" h="1384325">
                <a:moveTo>
                  <a:pt x="2466607" y="1384325"/>
                </a:moveTo>
                <a:cubicBezTo>
                  <a:pt x="2447061" y="1286594"/>
                  <a:pt x="2459142" y="1341766"/>
                  <a:pt x="2428507" y="1219225"/>
                </a:cubicBezTo>
                <a:cubicBezTo>
                  <a:pt x="2424274" y="1202292"/>
                  <a:pt x="2422073" y="1184716"/>
                  <a:pt x="2415807" y="1168425"/>
                </a:cubicBezTo>
                <a:cubicBezTo>
                  <a:pt x="2394640" y="1113392"/>
                  <a:pt x="2366608" y="1060528"/>
                  <a:pt x="2352307" y="1003325"/>
                </a:cubicBezTo>
                <a:cubicBezTo>
                  <a:pt x="2336065" y="938356"/>
                  <a:pt x="2330281" y="895772"/>
                  <a:pt x="2301507" y="838225"/>
                </a:cubicBezTo>
                <a:cubicBezTo>
                  <a:pt x="2286243" y="807698"/>
                  <a:pt x="2266888" y="779376"/>
                  <a:pt x="2250707" y="749325"/>
                </a:cubicBezTo>
                <a:cubicBezTo>
                  <a:pt x="2237243" y="724321"/>
                  <a:pt x="2227853" y="697083"/>
                  <a:pt x="2212607" y="673125"/>
                </a:cubicBezTo>
                <a:cubicBezTo>
                  <a:pt x="2166457" y="600604"/>
                  <a:pt x="2163650" y="620241"/>
                  <a:pt x="2111007" y="558825"/>
                </a:cubicBezTo>
                <a:cubicBezTo>
                  <a:pt x="2095309" y="540510"/>
                  <a:pt x="2065029" y="481076"/>
                  <a:pt x="2047507" y="469925"/>
                </a:cubicBezTo>
                <a:cubicBezTo>
                  <a:pt x="2016992" y="450506"/>
                  <a:pt x="1978748" y="446982"/>
                  <a:pt x="1945907" y="431825"/>
                </a:cubicBezTo>
                <a:cubicBezTo>
                  <a:pt x="1923495" y="421481"/>
                  <a:pt x="1904879" y="403939"/>
                  <a:pt x="1882407" y="393725"/>
                </a:cubicBezTo>
                <a:cubicBezTo>
                  <a:pt x="1830823" y="370278"/>
                  <a:pt x="1785447" y="363017"/>
                  <a:pt x="1730007" y="355625"/>
                </a:cubicBezTo>
                <a:cubicBezTo>
                  <a:pt x="1692009" y="350559"/>
                  <a:pt x="1653807" y="347158"/>
                  <a:pt x="1615707" y="342925"/>
                </a:cubicBezTo>
                <a:cubicBezTo>
                  <a:pt x="1586074" y="334458"/>
                  <a:pt x="1556263" y="326588"/>
                  <a:pt x="1526807" y="317525"/>
                </a:cubicBezTo>
                <a:cubicBezTo>
                  <a:pt x="1437779" y="290132"/>
                  <a:pt x="1417013" y="275246"/>
                  <a:pt x="1310907" y="254025"/>
                </a:cubicBezTo>
                <a:cubicBezTo>
                  <a:pt x="1210268" y="233897"/>
                  <a:pt x="881104" y="229190"/>
                  <a:pt x="866407" y="228625"/>
                </a:cubicBezTo>
                <a:cubicBezTo>
                  <a:pt x="756340" y="232858"/>
                  <a:pt x="646338" y="243257"/>
                  <a:pt x="536207" y="241325"/>
                </a:cubicBezTo>
                <a:cubicBezTo>
                  <a:pt x="99201" y="233658"/>
                  <a:pt x="36346" y="286699"/>
                  <a:pt x="180607" y="190525"/>
                </a:cubicBezTo>
                <a:cubicBezTo>
                  <a:pt x="189074" y="177825"/>
                  <a:pt x="198698" y="165825"/>
                  <a:pt x="206007" y="152425"/>
                </a:cubicBezTo>
                <a:cubicBezTo>
                  <a:pt x="224138" y="119184"/>
                  <a:pt x="239874" y="84692"/>
                  <a:pt x="256807" y="50825"/>
                </a:cubicBezTo>
                <a:cubicBezTo>
                  <a:pt x="302741" y="-41043"/>
                  <a:pt x="281990" y="9329"/>
                  <a:pt x="231407" y="63525"/>
                </a:cubicBezTo>
                <a:cubicBezTo>
                  <a:pt x="104182" y="199838"/>
                  <a:pt x="158955" y="176888"/>
                  <a:pt x="53607" y="203225"/>
                </a:cubicBezTo>
                <a:cubicBezTo>
                  <a:pt x="-41871" y="346442"/>
                  <a:pt x="-27678" y="277821"/>
                  <a:pt x="244107" y="292125"/>
                </a:cubicBezTo>
                <a:cubicBezTo>
                  <a:pt x="286440" y="309058"/>
                  <a:pt x="332010" y="319467"/>
                  <a:pt x="371107" y="342925"/>
                </a:cubicBezTo>
                <a:cubicBezTo>
                  <a:pt x="396775" y="358326"/>
                  <a:pt x="434607" y="406425"/>
                  <a:pt x="434607" y="4064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6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Today in lecture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2" y="1265237"/>
            <a:ext cx="3545556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512" y="731837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1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35848" cy="723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112" y="762742"/>
            <a:ext cx="10363200" cy="653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Ball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instance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vars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 */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// each ball has a “shape”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dx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0.0;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0.0;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// This defines what happens when you make a new ball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Ball(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RandomGenerator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RandomGenerator.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getInstance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rg.nextInt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rg.nextInt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BALL_SIZE, BALL_SIZE);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.setFilled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.setColor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Color.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BLUE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getRandomSpeed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getRandomSpeed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6133" y="1001279"/>
            <a:ext cx="3962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2. The constructor defines what happens when you call new</a:t>
            </a:r>
          </a:p>
        </p:txBody>
      </p:sp>
      <p:sp>
        <p:nvSpPr>
          <p:cNvPr id="3" name="Freeform 2"/>
          <p:cNvSpPr/>
          <p:nvPr/>
        </p:nvSpPr>
        <p:spPr>
          <a:xfrm>
            <a:off x="6072955" y="2349500"/>
            <a:ext cx="899345" cy="1334568"/>
          </a:xfrm>
          <a:custGeom>
            <a:avLst/>
            <a:gdLst>
              <a:gd name="connsiteX0" fmla="*/ 899345 w 899345"/>
              <a:gd name="connsiteY0" fmla="*/ 0 h 1334568"/>
              <a:gd name="connsiteX1" fmla="*/ 848545 w 899345"/>
              <a:gd name="connsiteY1" fmla="*/ 88900 h 1334568"/>
              <a:gd name="connsiteX2" fmla="*/ 810445 w 899345"/>
              <a:gd name="connsiteY2" fmla="*/ 139700 h 1334568"/>
              <a:gd name="connsiteX3" fmla="*/ 797745 w 899345"/>
              <a:gd name="connsiteY3" fmla="*/ 177800 h 1334568"/>
              <a:gd name="connsiteX4" fmla="*/ 746945 w 899345"/>
              <a:gd name="connsiteY4" fmla="*/ 228600 h 1334568"/>
              <a:gd name="connsiteX5" fmla="*/ 632645 w 899345"/>
              <a:gd name="connsiteY5" fmla="*/ 393700 h 1334568"/>
              <a:gd name="connsiteX6" fmla="*/ 569145 w 899345"/>
              <a:gd name="connsiteY6" fmla="*/ 457200 h 1334568"/>
              <a:gd name="connsiteX7" fmla="*/ 442145 w 899345"/>
              <a:gd name="connsiteY7" fmla="*/ 635000 h 1334568"/>
              <a:gd name="connsiteX8" fmla="*/ 365945 w 899345"/>
              <a:gd name="connsiteY8" fmla="*/ 762000 h 1334568"/>
              <a:gd name="connsiteX9" fmla="*/ 315145 w 899345"/>
              <a:gd name="connsiteY9" fmla="*/ 901700 h 1334568"/>
              <a:gd name="connsiteX10" fmla="*/ 289745 w 899345"/>
              <a:gd name="connsiteY10" fmla="*/ 952500 h 1334568"/>
              <a:gd name="connsiteX11" fmla="*/ 238945 w 899345"/>
              <a:gd name="connsiteY11" fmla="*/ 1016000 h 1334568"/>
              <a:gd name="connsiteX12" fmla="*/ 162745 w 899345"/>
              <a:gd name="connsiteY12" fmla="*/ 1143000 h 1334568"/>
              <a:gd name="connsiteX13" fmla="*/ 61145 w 899345"/>
              <a:gd name="connsiteY13" fmla="*/ 1244600 h 1334568"/>
              <a:gd name="connsiteX14" fmla="*/ 35745 w 899345"/>
              <a:gd name="connsiteY14" fmla="*/ 1181100 h 1334568"/>
              <a:gd name="connsiteX15" fmla="*/ 10345 w 899345"/>
              <a:gd name="connsiteY15" fmla="*/ 1003300 h 1334568"/>
              <a:gd name="connsiteX16" fmla="*/ 162745 w 899345"/>
              <a:gd name="connsiteY16" fmla="*/ 1282700 h 1334568"/>
              <a:gd name="connsiteX17" fmla="*/ 251645 w 899345"/>
              <a:gd name="connsiteY17" fmla="*/ 1257300 h 1334568"/>
              <a:gd name="connsiteX18" fmla="*/ 340545 w 899345"/>
              <a:gd name="connsiteY18" fmla="*/ 1219200 h 1334568"/>
              <a:gd name="connsiteX19" fmla="*/ 404045 w 899345"/>
              <a:gd name="connsiteY19" fmla="*/ 1206500 h 133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99345" h="1334568">
                <a:moveTo>
                  <a:pt x="899345" y="0"/>
                </a:moveTo>
                <a:cubicBezTo>
                  <a:pt x="882412" y="29633"/>
                  <a:pt x="866869" y="60106"/>
                  <a:pt x="848545" y="88900"/>
                </a:cubicBezTo>
                <a:cubicBezTo>
                  <a:pt x="837181" y="106758"/>
                  <a:pt x="820947" y="121322"/>
                  <a:pt x="810445" y="139700"/>
                </a:cubicBezTo>
                <a:cubicBezTo>
                  <a:pt x="803803" y="151323"/>
                  <a:pt x="805526" y="166907"/>
                  <a:pt x="797745" y="177800"/>
                </a:cubicBezTo>
                <a:cubicBezTo>
                  <a:pt x="783826" y="197287"/>
                  <a:pt x="761492" y="209577"/>
                  <a:pt x="746945" y="228600"/>
                </a:cubicBezTo>
                <a:cubicBezTo>
                  <a:pt x="706285" y="281770"/>
                  <a:pt x="679975" y="346370"/>
                  <a:pt x="632645" y="393700"/>
                </a:cubicBezTo>
                <a:cubicBezTo>
                  <a:pt x="611478" y="414867"/>
                  <a:pt x="588481" y="434349"/>
                  <a:pt x="569145" y="457200"/>
                </a:cubicBezTo>
                <a:cubicBezTo>
                  <a:pt x="533507" y="499318"/>
                  <a:pt x="473970" y="584080"/>
                  <a:pt x="442145" y="635000"/>
                </a:cubicBezTo>
                <a:cubicBezTo>
                  <a:pt x="415980" y="676865"/>
                  <a:pt x="365945" y="762000"/>
                  <a:pt x="365945" y="762000"/>
                </a:cubicBezTo>
                <a:cubicBezTo>
                  <a:pt x="347229" y="836863"/>
                  <a:pt x="356789" y="810083"/>
                  <a:pt x="315145" y="901700"/>
                </a:cubicBezTo>
                <a:cubicBezTo>
                  <a:pt x="307311" y="918935"/>
                  <a:pt x="300247" y="936748"/>
                  <a:pt x="289745" y="952500"/>
                </a:cubicBezTo>
                <a:cubicBezTo>
                  <a:pt x="274709" y="975054"/>
                  <a:pt x="253981" y="993446"/>
                  <a:pt x="238945" y="1016000"/>
                </a:cubicBezTo>
                <a:cubicBezTo>
                  <a:pt x="210016" y="1059393"/>
                  <a:pt x="207723" y="1107017"/>
                  <a:pt x="162745" y="1143000"/>
                </a:cubicBezTo>
                <a:cubicBezTo>
                  <a:pt x="82717" y="1207023"/>
                  <a:pt x="115509" y="1172115"/>
                  <a:pt x="61145" y="1244600"/>
                </a:cubicBezTo>
                <a:cubicBezTo>
                  <a:pt x="52678" y="1223433"/>
                  <a:pt x="42296" y="1202936"/>
                  <a:pt x="35745" y="1181100"/>
                </a:cubicBezTo>
                <a:cubicBezTo>
                  <a:pt x="21473" y="1133528"/>
                  <a:pt x="14868" y="1044010"/>
                  <a:pt x="10345" y="1003300"/>
                </a:cubicBezTo>
                <a:cubicBezTo>
                  <a:pt x="25572" y="1399190"/>
                  <a:pt x="-80751" y="1363865"/>
                  <a:pt x="162745" y="1282700"/>
                </a:cubicBezTo>
                <a:cubicBezTo>
                  <a:pt x="191983" y="1272954"/>
                  <a:pt x="222012" y="1265767"/>
                  <a:pt x="251645" y="1257300"/>
                </a:cubicBezTo>
                <a:cubicBezTo>
                  <a:pt x="300682" y="1224609"/>
                  <a:pt x="279038" y="1232868"/>
                  <a:pt x="340545" y="1219200"/>
                </a:cubicBezTo>
                <a:cubicBezTo>
                  <a:pt x="361617" y="1214517"/>
                  <a:pt x="404045" y="1206500"/>
                  <a:pt x="404045" y="12065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031607" y="3975100"/>
            <a:ext cx="1334003" cy="566737"/>
          </a:xfrm>
          <a:custGeom>
            <a:avLst/>
            <a:gdLst>
              <a:gd name="connsiteX0" fmla="*/ 800493 w 1334003"/>
              <a:gd name="connsiteY0" fmla="*/ 101600 h 774700"/>
              <a:gd name="connsiteX1" fmla="*/ 736993 w 1334003"/>
              <a:gd name="connsiteY1" fmla="*/ 76200 h 774700"/>
              <a:gd name="connsiteX2" fmla="*/ 267093 w 1334003"/>
              <a:gd name="connsiteY2" fmla="*/ 76200 h 774700"/>
              <a:gd name="connsiteX3" fmla="*/ 114693 w 1334003"/>
              <a:gd name="connsiteY3" fmla="*/ 88900 h 774700"/>
              <a:gd name="connsiteX4" fmla="*/ 38493 w 1334003"/>
              <a:gd name="connsiteY4" fmla="*/ 114300 h 774700"/>
              <a:gd name="connsiteX5" fmla="*/ 393 w 1334003"/>
              <a:gd name="connsiteY5" fmla="*/ 165100 h 774700"/>
              <a:gd name="connsiteX6" fmla="*/ 25793 w 1334003"/>
              <a:gd name="connsiteY6" fmla="*/ 368300 h 774700"/>
              <a:gd name="connsiteX7" fmla="*/ 38493 w 1334003"/>
              <a:gd name="connsiteY7" fmla="*/ 444500 h 774700"/>
              <a:gd name="connsiteX8" fmla="*/ 101993 w 1334003"/>
              <a:gd name="connsiteY8" fmla="*/ 571500 h 774700"/>
              <a:gd name="connsiteX9" fmla="*/ 165493 w 1334003"/>
              <a:gd name="connsiteY9" fmla="*/ 723900 h 774700"/>
              <a:gd name="connsiteX10" fmla="*/ 279793 w 1334003"/>
              <a:gd name="connsiteY10" fmla="*/ 774700 h 774700"/>
              <a:gd name="connsiteX11" fmla="*/ 711593 w 1334003"/>
              <a:gd name="connsiteY11" fmla="*/ 762000 h 774700"/>
              <a:gd name="connsiteX12" fmla="*/ 889393 w 1334003"/>
              <a:gd name="connsiteY12" fmla="*/ 711200 h 774700"/>
              <a:gd name="connsiteX13" fmla="*/ 1029093 w 1334003"/>
              <a:gd name="connsiteY13" fmla="*/ 685800 h 774700"/>
              <a:gd name="connsiteX14" fmla="*/ 1181493 w 1334003"/>
              <a:gd name="connsiteY14" fmla="*/ 609600 h 774700"/>
              <a:gd name="connsiteX15" fmla="*/ 1308493 w 1334003"/>
              <a:gd name="connsiteY15" fmla="*/ 469900 h 774700"/>
              <a:gd name="connsiteX16" fmla="*/ 1333893 w 1334003"/>
              <a:gd name="connsiteY16" fmla="*/ 304800 h 774700"/>
              <a:gd name="connsiteX17" fmla="*/ 1308493 w 1334003"/>
              <a:gd name="connsiteY17" fmla="*/ 127000 h 774700"/>
              <a:gd name="connsiteX18" fmla="*/ 1194193 w 1334003"/>
              <a:gd name="connsiteY18" fmla="*/ 50800 h 774700"/>
              <a:gd name="connsiteX19" fmla="*/ 1092593 w 1334003"/>
              <a:gd name="connsiteY19" fmla="*/ 38100 h 774700"/>
              <a:gd name="connsiteX20" fmla="*/ 825893 w 1334003"/>
              <a:gd name="connsiteY20" fmla="*/ 0 h 774700"/>
              <a:gd name="connsiteX21" fmla="*/ 584593 w 1334003"/>
              <a:gd name="connsiteY21" fmla="*/ 12700 h 774700"/>
              <a:gd name="connsiteX22" fmla="*/ 482993 w 1334003"/>
              <a:gd name="connsiteY22" fmla="*/ 38100 h 774700"/>
              <a:gd name="connsiteX23" fmla="*/ 457593 w 1334003"/>
              <a:gd name="connsiteY23" fmla="*/ 88900 h 774700"/>
              <a:gd name="connsiteX24" fmla="*/ 419493 w 1334003"/>
              <a:gd name="connsiteY24" fmla="*/ 11430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34003" h="774700">
                <a:moveTo>
                  <a:pt x="800493" y="101600"/>
                </a:moveTo>
                <a:cubicBezTo>
                  <a:pt x="779326" y="93133"/>
                  <a:pt x="758987" y="82198"/>
                  <a:pt x="736993" y="76200"/>
                </a:cubicBezTo>
                <a:cubicBezTo>
                  <a:pt x="602817" y="39606"/>
                  <a:pt x="321753" y="74437"/>
                  <a:pt x="267093" y="76200"/>
                </a:cubicBezTo>
                <a:cubicBezTo>
                  <a:pt x="216293" y="80433"/>
                  <a:pt x="164975" y="80520"/>
                  <a:pt x="114693" y="88900"/>
                </a:cubicBezTo>
                <a:cubicBezTo>
                  <a:pt x="88283" y="93302"/>
                  <a:pt x="38493" y="114300"/>
                  <a:pt x="38493" y="114300"/>
                </a:cubicBezTo>
                <a:cubicBezTo>
                  <a:pt x="25793" y="131233"/>
                  <a:pt x="1450" y="143960"/>
                  <a:pt x="393" y="165100"/>
                </a:cubicBezTo>
                <a:cubicBezTo>
                  <a:pt x="-3016" y="233275"/>
                  <a:pt x="16570" y="300665"/>
                  <a:pt x="25793" y="368300"/>
                </a:cubicBezTo>
                <a:cubicBezTo>
                  <a:pt x="29272" y="393814"/>
                  <a:pt x="29451" y="420389"/>
                  <a:pt x="38493" y="444500"/>
                </a:cubicBezTo>
                <a:cubicBezTo>
                  <a:pt x="55112" y="488817"/>
                  <a:pt x="82408" y="528412"/>
                  <a:pt x="101993" y="571500"/>
                </a:cubicBezTo>
                <a:cubicBezTo>
                  <a:pt x="124766" y="621601"/>
                  <a:pt x="134966" y="678109"/>
                  <a:pt x="165493" y="723900"/>
                </a:cubicBezTo>
                <a:cubicBezTo>
                  <a:pt x="187464" y="756856"/>
                  <a:pt x="244995" y="766000"/>
                  <a:pt x="279793" y="774700"/>
                </a:cubicBezTo>
                <a:cubicBezTo>
                  <a:pt x="423726" y="770467"/>
                  <a:pt x="567947" y="772022"/>
                  <a:pt x="711593" y="762000"/>
                </a:cubicBezTo>
                <a:cubicBezTo>
                  <a:pt x="874750" y="750617"/>
                  <a:pt x="774116" y="740019"/>
                  <a:pt x="889393" y="711200"/>
                </a:cubicBezTo>
                <a:cubicBezTo>
                  <a:pt x="935310" y="699721"/>
                  <a:pt x="982526" y="694267"/>
                  <a:pt x="1029093" y="685800"/>
                </a:cubicBezTo>
                <a:cubicBezTo>
                  <a:pt x="1083948" y="663858"/>
                  <a:pt x="1133185" y="647556"/>
                  <a:pt x="1181493" y="609600"/>
                </a:cubicBezTo>
                <a:cubicBezTo>
                  <a:pt x="1244716" y="559924"/>
                  <a:pt x="1265776" y="526855"/>
                  <a:pt x="1308493" y="469900"/>
                </a:cubicBezTo>
                <a:cubicBezTo>
                  <a:pt x="1317080" y="426963"/>
                  <a:pt x="1335602" y="342389"/>
                  <a:pt x="1333893" y="304800"/>
                </a:cubicBezTo>
                <a:cubicBezTo>
                  <a:pt x="1331175" y="244993"/>
                  <a:pt x="1325386" y="184436"/>
                  <a:pt x="1308493" y="127000"/>
                </a:cubicBezTo>
                <a:cubicBezTo>
                  <a:pt x="1299164" y="95281"/>
                  <a:pt x="1209216" y="55092"/>
                  <a:pt x="1194193" y="50800"/>
                </a:cubicBezTo>
                <a:cubicBezTo>
                  <a:pt x="1161376" y="41424"/>
                  <a:pt x="1126204" y="44031"/>
                  <a:pt x="1092593" y="38100"/>
                </a:cubicBezTo>
                <a:cubicBezTo>
                  <a:pt x="847939" y="-5074"/>
                  <a:pt x="1122448" y="24713"/>
                  <a:pt x="825893" y="0"/>
                </a:cubicBezTo>
                <a:cubicBezTo>
                  <a:pt x="745460" y="4233"/>
                  <a:pt x="664645" y="3805"/>
                  <a:pt x="584593" y="12700"/>
                </a:cubicBezTo>
                <a:cubicBezTo>
                  <a:pt x="549898" y="16555"/>
                  <a:pt x="482993" y="38100"/>
                  <a:pt x="482993" y="38100"/>
                </a:cubicBezTo>
                <a:cubicBezTo>
                  <a:pt x="474526" y="55033"/>
                  <a:pt x="469713" y="74356"/>
                  <a:pt x="457593" y="88900"/>
                </a:cubicBezTo>
                <a:cubicBezTo>
                  <a:pt x="447822" y="100626"/>
                  <a:pt x="419493" y="114300"/>
                  <a:pt x="419493" y="114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3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animBg="1"/>
      <p:bldP spid="3" grpId="1" animBg="1"/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23425" cy="7239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1712" y="808037"/>
            <a:ext cx="8270080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heartbeat(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.move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reflectOffWalls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0712" y="3900556"/>
            <a:ext cx="3962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3. Public methods define what methods the “client” can call on instances</a:t>
            </a:r>
          </a:p>
        </p:txBody>
      </p:sp>
      <p:sp>
        <p:nvSpPr>
          <p:cNvPr id="3" name="Freeform 2"/>
          <p:cNvSpPr/>
          <p:nvPr/>
        </p:nvSpPr>
        <p:spPr>
          <a:xfrm>
            <a:off x="4860196" y="2171700"/>
            <a:ext cx="1007204" cy="1587500"/>
          </a:xfrm>
          <a:custGeom>
            <a:avLst/>
            <a:gdLst>
              <a:gd name="connsiteX0" fmla="*/ 1007204 w 1007204"/>
              <a:gd name="connsiteY0" fmla="*/ 1587500 h 1587500"/>
              <a:gd name="connsiteX1" fmla="*/ 994504 w 1007204"/>
              <a:gd name="connsiteY1" fmla="*/ 1219200 h 1587500"/>
              <a:gd name="connsiteX2" fmla="*/ 956404 w 1007204"/>
              <a:gd name="connsiteY2" fmla="*/ 990600 h 1587500"/>
              <a:gd name="connsiteX3" fmla="*/ 931004 w 1007204"/>
              <a:gd name="connsiteY3" fmla="*/ 927100 h 1587500"/>
              <a:gd name="connsiteX4" fmla="*/ 867504 w 1007204"/>
              <a:gd name="connsiteY4" fmla="*/ 850900 h 1587500"/>
              <a:gd name="connsiteX5" fmla="*/ 804004 w 1007204"/>
              <a:gd name="connsiteY5" fmla="*/ 749300 h 1587500"/>
              <a:gd name="connsiteX6" fmla="*/ 791304 w 1007204"/>
              <a:gd name="connsiteY6" fmla="*/ 647700 h 1587500"/>
              <a:gd name="connsiteX7" fmla="*/ 664304 w 1007204"/>
              <a:gd name="connsiteY7" fmla="*/ 495300 h 1587500"/>
              <a:gd name="connsiteX8" fmla="*/ 600804 w 1007204"/>
              <a:gd name="connsiteY8" fmla="*/ 368300 h 1587500"/>
              <a:gd name="connsiteX9" fmla="*/ 473804 w 1007204"/>
              <a:gd name="connsiteY9" fmla="*/ 254000 h 1587500"/>
              <a:gd name="connsiteX10" fmla="*/ 372204 w 1007204"/>
              <a:gd name="connsiteY10" fmla="*/ 190500 h 1587500"/>
              <a:gd name="connsiteX11" fmla="*/ 181704 w 1007204"/>
              <a:gd name="connsiteY11" fmla="*/ 114300 h 1587500"/>
              <a:gd name="connsiteX12" fmla="*/ 105504 w 1007204"/>
              <a:gd name="connsiteY12" fmla="*/ 203200 h 1587500"/>
              <a:gd name="connsiteX13" fmla="*/ 80104 w 1007204"/>
              <a:gd name="connsiteY13" fmla="*/ 279400 h 1587500"/>
              <a:gd name="connsiteX14" fmla="*/ 42004 w 1007204"/>
              <a:gd name="connsiteY14" fmla="*/ 368300 h 1587500"/>
              <a:gd name="connsiteX15" fmla="*/ 16604 w 1007204"/>
              <a:gd name="connsiteY15" fmla="*/ 457200 h 1587500"/>
              <a:gd name="connsiteX16" fmla="*/ 3904 w 1007204"/>
              <a:gd name="connsiteY16" fmla="*/ 508000 h 1587500"/>
              <a:gd name="connsiteX17" fmla="*/ 29304 w 1007204"/>
              <a:gd name="connsiteY17" fmla="*/ 444500 h 1587500"/>
              <a:gd name="connsiteX18" fmla="*/ 42004 w 1007204"/>
              <a:gd name="connsiteY18" fmla="*/ 279400 h 1587500"/>
              <a:gd name="connsiteX19" fmla="*/ 54704 w 1007204"/>
              <a:gd name="connsiteY19" fmla="*/ 76200 h 1587500"/>
              <a:gd name="connsiteX20" fmla="*/ 67404 w 1007204"/>
              <a:gd name="connsiteY20" fmla="*/ 25400 h 1587500"/>
              <a:gd name="connsiteX21" fmla="*/ 118204 w 1007204"/>
              <a:gd name="connsiteY21" fmla="*/ 0 h 1587500"/>
              <a:gd name="connsiteX22" fmla="*/ 372204 w 1007204"/>
              <a:gd name="connsiteY22" fmla="*/ 50800 h 1587500"/>
              <a:gd name="connsiteX23" fmla="*/ 524604 w 1007204"/>
              <a:gd name="connsiteY23" fmla="*/ 76200 h 1587500"/>
              <a:gd name="connsiteX24" fmla="*/ 702404 w 1007204"/>
              <a:gd name="connsiteY24" fmla="*/ 114300 h 1587500"/>
              <a:gd name="connsiteX25" fmla="*/ 905604 w 1007204"/>
              <a:gd name="connsiteY25" fmla="*/ 15240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07204" h="1587500">
                <a:moveTo>
                  <a:pt x="1007204" y="1587500"/>
                </a:moveTo>
                <a:cubicBezTo>
                  <a:pt x="1002971" y="1464733"/>
                  <a:pt x="1000795" y="1341878"/>
                  <a:pt x="994504" y="1219200"/>
                </a:cubicBezTo>
                <a:cubicBezTo>
                  <a:pt x="989795" y="1127372"/>
                  <a:pt x="982716" y="1076113"/>
                  <a:pt x="956404" y="990600"/>
                </a:cubicBezTo>
                <a:cubicBezTo>
                  <a:pt x="949700" y="968811"/>
                  <a:pt x="943243" y="946333"/>
                  <a:pt x="931004" y="927100"/>
                </a:cubicBezTo>
                <a:cubicBezTo>
                  <a:pt x="913253" y="899206"/>
                  <a:pt x="886722" y="877805"/>
                  <a:pt x="867504" y="850900"/>
                </a:cubicBezTo>
                <a:cubicBezTo>
                  <a:pt x="844291" y="818402"/>
                  <a:pt x="825171" y="783167"/>
                  <a:pt x="804004" y="749300"/>
                </a:cubicBezTo>
                <a:cubicBezTo>
                  <a:pt x="799771" y="715433"/>
                  <a:pt x="801341" y="680321"/>
                  <a:pt x="791304" y="647700"/>
                </a:cubicBezTo>
                <a:cubicBezTo>
                  <a:pt x="768931" y="574988"/>
                  <a:pt x="707352" y="556285"/>
                  <a:pt x="664304" y="495300"/>
                </a:cubicBezTo>
                <a:cubicBezTo>
                  <a:pt x="637010" y="456633"/>
                  <a:pt x="628098" y="406967"/>
                  <a:pt x="600804" y="368300"/>
                </a:cubicBezTo>
                <a:cubicBezTo>
                  <a:pt x="556496" y="305530"/>
                  <a:pt x="526601" y="289198"/>
                  <a:pt x="473804" y="254000"/>
                </a:cubicBezTo>
                <a:cubicBezTo>
                  <a:pt x="427559" y="184632"/>
                  <a:pt x="473398" y="236497"/>
                  <a:pt x="372204" y="190500"/>
                </a:cubicBezTo>
                <a:cubicBezTo>
                  <a:pt x="175371" y="101030"/>
                  <a:pt x="503222" y="210755"/>
                  <a:pt x="181704" y="114300"/>
                </a:cubicBezTo>
                <a:cubicBezTo>
                  <a:pt x="156304" y="143933"/>
                  <a:pt x="125959" y="169960"/>
                  <a:pt x="105504" y="203200"/>
                </a:cubicBezTo>
                <a:cubicBezTo>
                  <a:pt x="91472" y="226002"/>
                  <a:pt x="90048" y="254541"/>
                  <a:pt x="80104" y="279400"/>
                </a:cubicBezTo>
                <a:cubicBezTo>
                  <a:pt x="40456" y="378520"/>
                  <a:pt x="66532" y="286539"/>
                  <a:pt x="42004" y="368300"/>
                </a:cubicBezTo>
                <a:cubicBezTo>
                  <a:pt x="33148" y="397819"/>
                  <a:pt x="24713" y="427467"/>
                  <a:pt x="16604" y="457200"/>
                </a:cubicBezTo>
                <a:cubicBezTo>
                  <a:pt x="12011" y="474039"/>
                  <a:pt x="-8438" y="520342"/>
                  <a:pt x="3904" y="508000"/>
                </a:cubicBezTo>
                <a:cubicBezTo>
                  <a:pt x="20024" y="491880"/>
                  <a:pt x="20837" y="465667"/>
                  <a:pt x="29304" y="444500"/>
                </a:cubicBezTo>
                <a:cubicBezTo>
                  <a:pt x="33537" y="389467"/>
                  <a:pt x="38206" y="334465"/>
                  <a:pt x="42004" y="279400"/>
                </a:cubicBezTo>
                <a:cubicBezTo>
                  <a:pt x="46673" y="211695"/>
                  <a:pt x="47951" y="143729"/>
                  <a:pt x="54704" y="76200"/>
                </a:cubicBezTo>
                <a:cubicBezTo>
                  <a:pt x="56441" y="58832"/>
                  <a:pt x="56230" y="38809"/>
                  <a:pt x="67404" y="25400"/>
                </a:cubicBezTo>
                <a:cubicBezTo>
                  <a:pt x="79524" y="10856"/>
                  <a:pt x="101271" y="8467"/>
                  <a:pt x="118204" y="0"/>
                </a:cubicBezTo>
                <a:cubicBezTo>
                  <a:pt x="332221" y="26752"/>
                  <a:pt x="93937" y="-7172"/>
                  <a:pt x="372204" y="50800"/>
                </a:cubicBezTo>
                <a:cubicBezTo>
                  <a:pt x="422622" y="61304"/>
                  <a:pt x="474030" y="66474"/>
                  <a:pt x="524604" y="76200"/>
                </a:cubicBezTo>
                <a:cubicBezTo>
                  <a:pt x="584125" y="87646"/>
                  <a:pt x="643137" y="101600"/>
                  <a:pt x="702404" y="114300"/>
                </a:cubicBezTo>
                <a:cubicBezTo>
                  <a:pt x="816468" y="171332"/>
                  <a:pt x="750206" y="152400"/>
                  <a:pt x="905604" y="1524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3" grpId="0" animBg="1"/>
      <p:bldP spid="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23425" cy="7239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1712" y="808037"/>
            <a:ext cx="8270080" cy="6017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heartbeat(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.move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reflectOffWalls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reflectOffWalls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sWidth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sHeight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.getY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&lt; 0)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.getY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sHeight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.getX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&lt; 0)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.getX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sWidth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9392" y="2179637"/>
            <a:ext cx="3962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4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. </a:t>
            </a:r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Private methods are allowed</a:t>
            </a:r>
          </a:p>
        </p:txBody>
      </p:sp>
    </p:spTree>
    <p:extLst>
      <p:ext uri="{BB962C8B-B14F-4D97-AF65-F5344CB8AC3E}">
        <p14:creationId xmlns:p14="http://schemas.microsoft.com/office/powerpoint/2010/main" val="6608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>
                <a:solidFill>
                  <a:schemeClr val="bg1"/>
                </a:solidFill>
              </a:rPr>
              <a:t>What does a class do?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42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961335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</p:spTree>
    <p:extLst>
      <p:ext uri="{BB962C8B-B14F-4D97-AF65-F5344CB8AC3E}">
        <p14:creationId xmlns:p14="http://schemas.microsoft.com/office/powerpoint/2010/main" val="1707245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32639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5312" y="1341437"/>
            <a:ext cx="6157912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Wait</a:t>
            </a:r>
            <a:r>
              <a:rPr lang="is-IS" sz="2400" dirty="0">
                <a:latin typeface="Chalkboard" charset="0"/>
                <a:ea typeface="Chalkboard" charset="0"/>
                <a:cs typeface="Chalkboard" charset="0"/>
              </a:rPr>
              <a:t>… if each instance has a copy of each instance variable. How does Java know which one to use?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FBB48C86-E0B5-664A-9DAD-A59A24EDF083}"/>
              </a:ext>
            </a:extLst>
          </p:cNvPr>
          <p:cNvSpPr/>
          <p:nvPr/>
        </p:nvSpPr>
        <p:spPr>
          <a:xfrm>
            <a:off x="2426208" y="390144"/>
            <a:ext cx="7083552" cy="2877312"/>
          </a:xfrm>
          <a:custGeom>
            <a:avLst/>
            <a:gdLst>
              <a:gd name="connsiteX0" fmla="*/ 1328928 w 7083552"/>
              <a:gd name="connsiteY0" fmla="*/ 512064 h 2877312"/>
              <a:gd name="connsiteX1" fmla="*/ 1414272 w 7083552"/>
              <a:gd name="connsiteY1" fmla="*/ 487680 h 2877312"/>
              <a:gd name="connsiteX2" fmla="*/ 1499616 w 7083552"/>
              <a:gd name="connsiteY2" fmla="*/ 438912 h 2877312"/>
              <a:gd name="connsiteX3" fmla="*/ 1536192 w 7083552"/>
              <a:gd name="connsiteY3" fmla="*/ 426720 h 2877312"/>
              <a:gd name="connsiteX4" fmla="*/ 1597152 w 7083552"/>
              <a:gd name="connsiteY4" fmla="*/ 390144 h 2877312"/>
              <a:gd name="connsiteX5" fmla="*/ 1645920 w 7083552"/>
              <a:gd name="connsiteY5" fmla="*/ 365760 h 2877312"/>
              <a:gd name="connsiteX6" fmla="*/ 1694688 w 7083552"/>
              <a:gd name="connsiteY6" fmla="*/ 329184 h 2877312"/>
              <a:gd name="connsiteX7" fmla="*/ 1731264 w 7083552"/>
              <a:gd name="connsiteY7" fmla="*/ 304800 h 2877312"/>
              <a:gd name="connsiteX8" fmla="*/ 1780032 w 7083552"/>
              <a:gd name="connsiteY8" fmla="*/ 268224 h 2877312"/>
              <a:gd name="connsiteX9" fmla="*/ 1877568 w 7083552"/>
              <a:gd name="connsiteY9" fmla="*/ 219456 h 2877312"/>
              <a:gd name="connsiteX10" fmla="*/ 1975104 w 7083552"/>
              <a:gd name="connsiteY10" fmla="*/ 158496 h 2877312"/>
              <a:gd name="connsiteX11" fmla="*/ 2084832 w 7083552"/>
              <a:gd name="connsiteY11" fmla="*/ 121920 h 2877312"/>
              <a:gd name="connsiteX12" fmla="*/ 2121408 w 7083552"/>
              <a:gd name="connsiteY12" fmla="*/ 109728 h 2877312"/>
              <a:gd name="connsiteX13" fmla="*/ 2182368 w 7083552"/>
              <a:gd name="connsiteY13" fmla="*/ 97536 h 2877312"/>
              <a:gd name="connsiteX14" fmla="*/ 2218944 w 7083552"/>
              <a:gd name="connsiteY14" fmla="*/ 85344 h 2877312"/>
              <a:gd name="connsiteX15" fmla="*/ 2267712 w 7083552"/>
              <a:gd name="connsiteY15" fmla="*/ 73152 h 2877312"/>
              <a:gd name="connsiteX16" fmla="*/ 2304288 w 7083552"/>
              <a:gd name="connsiteY16" fmla="*/ 60960 h 2877312"/>
              <a:gd name="connsiteX17" fmla="*/ 2377440 w 7083552"/>
              <a:gd name="connsiteY17" fmla="*/ 48768 h 2877312"/>
              <a:gd name="connsiteX18" fmla="*/ 2426208 w 7083552"/>
              <a:gd name="connsiteY18" fmla="*/ 36576 h 2877312"/>
              <a:gd name="connsiteX19" fmla="*/ 2852928 w 7083552"/>
              <a:gd name="connsiteY19" fmla="*/ 0 h 2877312"/>
              <a:gd name="connsiteX20" fmla="*/ 3377184 w 7083552"/>
              <a:gd name="connsiteY20" fmla="*/ 12192 h 2877312"/>
              <a:gd name="connsiteX21" fmla="*/ 3450336 w 7083552"/>
              <a:gd name="connsiteY21" fmla="*/ 36576 h 2877312"/>
              <a:gd name="connsiteX22" fmla="*/ 3535680 w 7083552"/>
              <a:gd name="connsiteY22" fmla="*/ 60960 h 2877312"/>
              <a:gd name="connsiteX23" fmla="*/ 3572256 w 7083552"/>
              <a:gd name="connsiteY23" fmla="*/ 73152 h 2877312"/>
              <a:gd name="connsiteX24" fmla="*/ 3621024 w 7083552"/>
              <a:gd name="connsiteY24" fmla="*/ 85344 h 2877312"/>
              <a:gd name="connsiteX25" fmla="*/ 3706368 w 7083552"/>
              <a:gd name="connsiteY25" fmla="*/ 121920 h 2877312"/>
              <a:gd name="connsiteX26" fmla="*/ 3742944 w 7083552"/>
              <a:gd name="connsiteY26" fmla="*/ 158496 h 2877312"/>
              <a:gd name="connsiteX27" fmla="*/ 3779520 w 7083552"/>
              <a:gd name="connsiteY27" fmla="*/ 182880 h 2877312"/>
              <a:gd name="connsiteX28" fmla="*/ 3864864 w 7083552"/>
              <a:gd name="connsiteY28" fmla="*/ 158496 h 2877312"/>
              <a:gd name="connsiteX29" fmla="*/ 3925824 w 7083552"/>
              <a:gd name="connsiteY29" fmla="*/ 121920 h 2877312"/>
              <a:gd name="connsiteX30" fmla="*/ 4023360 w 7083552"/>
              <a:gd name="connsiteY30" fmla="*/ 97536 h 2877312"/>
              <a:gd name="connsiteX31" fmla="*/ 4108704 w 7083552"/>
              <a:gd name="connsiteY31" fmla="*/ 73152 h 2877312"/>
              <a:gd name="connsiteX32" fmla="*/ 4145280 w 7083552"/>
              <a:gd name="connsiteY32" fmla="*/ 60960 h 2877312"/>
              <a:gd name="connsiteX33" fmla="*/ 4242816 w 7083552"/>
              <a:gd name="connsiteY33" fmla="*/ 48768 h 2877312"/>
              <a:gd name="connsiteX34" fmla="*/ 4474464 w 7083552"/>
              <a:gd name="connsiteY34" fmla="*/ 24384 h 2877312"/>
              <a:gd name="connsiteX35" fmla="*/ 5035296 w 7083552"/>
              <a:gd name="connsiteY35" fmla="*/ 36576 h 2877312"/>
              <a:gd name="connsiteX36" fmla="*/ 5145024 w 7083552"/>
              <a:gd name="connsiteY36" fmla="*/ 60960 h 2877312"/>
              <a:gd name="connsiteX37" fmla="*/ 5242560 w 7083552"/>
              <a:gd name="connsiteY37" fmla="*/ 73152 h 2877312"/>
              <a:gd name="connsiteX38" fmla="*/ 5340096 w 7083552"/>
              <a:gd name="connsiteY38" fmla="*/ 97536 h 2877312"/>
              <a:gd name="connsiteX39" fmla="*/ 5401056 w 7083552"/>
              <a:gd name="connsiteY39" fmla="*/ 109728 h 2877312"/>
              <a:gd name="connsiteX40" fmla="*/ 5498592 w 7083552"/>
              <a:gd name="connsiteY40" fmla="*/ 158496 h 2877312"/>
              <a:gd name="connsiteX41" fmla="*/ 5620512 w 7083552"/>
              <a:gd name="connsiteY41" fmla="*/ 256032 h 2877312"/>
              <a:gd name="connsiteX42" fmla="*/ 5681472 w 7083552"/>
              <a:gd name="connsiteY42" fmla="*/ 316992 h 2877312"/>
              <a:gd name="connsiteX43" fmla="*/ 6291072 w 7083552"/>
              <a:gd name="connsiteY43" fmla="*/ 329184 h 2877312"/>
              <a:gd name="connsiteX44" fmla="*/ 6376416 w 7083552"/>
              <a:gd name="connsiteY44" fmla="*/ 341376 h 2877312"/>
              <a:gd name="connsiteX45" fmla="*/ 6595872 w 7083552"/>
              <a:gd name="connsiteY45" fmla="*/ 365760 h 2877312"/>
              <a:gd name="connsiteX46" fmla="*/ 6693408 w 7083552"/>
              <a:gd name="connsiteY46" fmla="*/ 402336 h 2877312"/>
              <a:gd name="connsiteX47" fmla="*/ 6742176 w 7083552"/>
              <a:gd name="connsiteY47" fmla="*/ 426720 h 2877312"/>
              <a:gd name="connsiteX48" fmla="*/ 6790944 w 7083552"/>
              <a:gd name="connsiteY48" fmla="*/ 438912 h 2877312"/>
              <a:gd name="connsiteX49" fmla="*/ 6876288 w 7083552"/>
              <a:gd name="connsiteY49" fmla="*/ 499872 h 2877312"/>
              <a:gd name="connsiteX50" fmla="*/ 6925056 w 7083552"/>
              <a:gd name="connsiteY50" fmla="*/ 512064 h 2877312"/>
              <a:gd name="connsiteX51" fmla="*/ 6998208 w 7083552"/>
              <a:gd name="connsiteY51" fmla="*/ 573024 h 2877312"/>
              <a:gd name="connsiteX52" fmla="*/ 7034784 w 7083552"/>
              <a:gd name="connsiteY52" fmla="*/ 609600 h 2877312"/>
              <a:gd name="connsiteX53" fmla="*/ 7046976 w 7083552"/>
              <a:gd name="connsiteY53" fmla="*/ 646176 h 2877312"/>
              <a:gd name="connsiteX54" fmla="*/ 7083552 w 7083552"/>
              <a:gd name="connsiteY54" fmla="*/ 719328 h 2877312"/>
              <a:gd name="connsiteX55" fmla="*/ 7071360 w 7083552"/>
              <a:gd name="connsiteY55" fmla="*/ 1097280 h 2877312"/>
              <a:gd name="connsiteX56" fmla="*/ 7034784 w 7083552"/>
              <a:gd name="connsiteY56" fmla="*/ 1219200 h 2877312"/>
              <a:gd name="connsiteX57" fmla="*/ 7022592 w 7083552"/>
              <a:gd name="connsiteY57" fmla="*/ 1255776 h 2877312"/>
              <a:gd name="connsiteX58" fmla="*/ 6986016 w 7083552"/>
              <a:gd name="connsiteY58" fmla="*/ 1328928 h 2877312"/>
              <a:gd name="connsiteX59" fmla="*/ 7010400 w 7083552"/>
              <a:gd name="connsiteY59" fmla="*/ 1499616 h 2877312"/>
              <a:gd name="connsiteX60" fmla="*/ 7034784 w 7083552"/>
              <a:gd name="connsiteY60" fmla="*/ 1609344 h 2877312"/>
              <a:gd name="connsiteX61" fmla="*/ 7046976 w 7083552"/>
              <a:gd name="connsiteY61" fmla="*/ 1731264 h 2877312"/>
              <a:gd name="connsiteX62" fmla="*/ 7059168 w 7083552"/>
              <a:gd name="connsiteY62" fmla="*/ 1792224 h 2877312"/>
              <a:gd name="connsiteX63" fmla="*/ 7071360 w 7083552"/>
              <a:gd name="connsiteY63" fmla="*/ 1865376 h 2877312"/>
              <a:gd name="connsiteX64" fmla="*/ 7059168 w 7083552"/>
              <a:gd name="connsiteY64" fmla="*/ 2231136 h 2877312"/>
              <a:gd name="connsiteX65" fmla="*/ 7022592 w 7083552"/>
              <a:gd name="connsiteY65" fmla="*/ 2353056 h 2877312"/>
              <a:gd name="connsiteX66" fmla="*/ 6961632 w 7083552"/>
              <a:gd name="connsiteY66" fmla="*/ 2487168 h 2877312"/>
              <a:gd name="connsiteX67" fmla="*/ 6925056 w 7083552"/>
              <a:gd name="connsiteY67" fmla="*/ 2535936 h 2877312"/>
              <a:gd name="connsiteX68" fmla="*/ 6900672 w 7083552"/>
              <a:gd name="connsiteY68" fmla="*/ 2572512 h 2877312"/>
              <a:gd name="connsiteX69" fmla="*/ 6851904 w 7083552"/>
              <a:gd name="connsiteY69" fmla="*/ 2609088 h 2877312"/>
              <a:gd name="connsiteX70" fmla="*/ 6778752 w 7083552"/>
              <a:gd name="connsiteY70" fmla="*/ 2682240 h 2877312"/>
              <a:gd name="connsiteX71" fmla="*/ 6632448 w 7083552"/>
              <a:gd name="connsiteY71" fmla="*/ 2767584 h 2877312"/>
              <a:gd name="connsiteX72" fmla="*/ 6595872 w 7083552"/>
              <a:gd name="connsiteY72" fmla="*/ 2791968 h 2877312"/>
              <a:gd name="connsiteX73" fmla="*/ 6547104 w 7083552"/>
              <a:gd name="connsiteY73" fmla="*/ 2804160 h 2877312"/>
              <a:gd name="connsiteX74" fmla="*/ 6376416 w 7083552"/>
              <a:gd name="connsiteY74" fmla="*/ 2840736 h 2877312"/>
              <a:gd name="connsiteX75" fmla="*/ 6083808 w 7083552"/>
              <a:gd name="connsiteY75" fmla="*/ 2865120 h 2877312"/>
              <a:gd name="connsiteX76" fmla="*/ 5303520 w 7083552"/>
              <a:gd name="connsiteY76" fmla="*/ 2852928 h 2877312"/>
              <a:gd name="connsiteX77" fmla="*/ 5108448 w 7083552"/>
              <a:gd name="connsiteY77" fmla="*/ 2828544 h 2877312"/>
              <a:gd name="connsiteX78" fmla="*/ 5071872 w 7083552"/>
              <a:gd name="connsiteY78" fmla="*/ 2816352 h 2877312"/>
              <a:gd name="connsiteX79" fmla="*/ 5023104 w 7083552"/>
              <a:gd name="connsiteY79" fmla="*/ 2804160 h 2877312"/>
              <a:gd name="connsiteX80" fmla="*/ 4937760 w 7083552"/>
              <a:gd name="connsiteY80" fmla="*/ 2767584 h 2877312"/>
              <a:gd name="connsiteX81" fmla="*/ 4864608 w 7083552"/>
              <a:gd name="connsiteY81" fmla="*/ 2718816 h 2877312"/>
              <a:gd name="connsiteX82" fmla="*/ 4815840 w 7083552"/>
              <a:gd name="connsiteY82" fmla="*/ 2682240 h 2877312"/>
              <a:gd name="connsiteX83" fmla="*/ 4767072 w 7083552"/>
              <a:gd name="connsiteY83" fmla="*/ 2657856 h 2877312"/>
              <a:gd name="connsiteX84" fmla="*/ 4645152 w 7083552"/>
              <a:gd name="connsiteY84" fmla="*/ 2584704 h 2877312"/>
              <a:gd name="connsiteX85" fmla="*/ 4572000 w 7083552"/>
              <a:gd name="connsiteY85" fmla="*/ 2560320 h 2877312"/>
              <a:gd name="connsiteX86" fmla="*/ 4511040 w 7083552"/>
              <a:gd name="connsiteY86" fmla="*/ 2499360 h 2877312"/>
              <a:gd name="connsiteX87" fmla="*/ 4401312 w 7083552"/>
              <a:gd name="connsiteY87" fmla="*/ 2572512 h 2877312"/>
              <a:gd name="connsiteX88" fmla="*/ 4279392 w 7083552"/>
              <a:gd name="connsiteY88" fmla="*/ 2621280 h 2877312"/>
              <a:gd name="connsiteX89" fmla="*/ 4230624 w 7083552"/>
              <a:gd name="connsiteY89" fmla="*/ 2633472 h 2877312"/>
              <a:gd name="connsiteX90" fmla="*/ 4181856 w 7083552"/>
              <a:gd name="connsiteY90" fmla="*/ 2657856 h 2877312"/>
              <a:gd name="connsiteX91" fmla="*/ 4133088 w 7083552"/>
              <a:gd name="connsiteY91" fmla="*/ 2670048 h 2877312"/>
              <a:gd name="connsiteX92" fmla="*/ 4072128 w 7083552"/>
              <a:gd name="connsiteY92" fmla="*/ 2694432 h 2877312"/>
              <a:gd name="connsiteX93" fmla="*/ 4011168 w 7083552"/>
              <a:gd name="connsiteY93" fmla="*/ 2706624 h 2877312"/>
              <a:gd name="connsiteX94" fmla="*/ 3962400 w 7083552"/>
              <a:gd name="connsiteY94" fmla="*/ 2718816 h 2877312"/>
              <a:gd name="connsiteX95" fmla="*/ 3840480 w 7083552"/>
              <a:gd name="connsiteY95" fmla="*/ 2743200 h 2877312"/>
              <a:gd name="connsiteX96" fmla="*/ 3742944 w 7083552"/>
              <a:gd name="connsiteY96" fmla="*/ 2767584 h 2877312"/>
              <a:gd name="connsiteX97" fmla="*/ 3560064 w 7083552"/>
              <a:gd name="connsiteY97" fmla="*/ 2791968 h 2877312"/>
              <a:gd name="connsiteX98" fmla="*/ 3450336 w 7083552"/>
              <a:gd name="connsiteY98" fmla="*/ 2804160 h 2877312"/>
              <a:gd name="connsiteX99" fmla="*/ 3255264 w 7083552"/>
              <a:gd name="connsiteY99" fmla="*/ 2828544 h 2877312"/>
              <a:gd name="connsiteX100" fmla="*/ 3206496 w 7083552"/>
              <a:gd name="connsiteY100" fmla="*/ 2840736 h 2877312"/>
              <a:gd name="connsiteX101" fmla="*/ 3023616 w 7083552"/>
              <a:gd name="connsiteY101" fmla="*/ 2865120 h 2877312"/>
              <a:gd name="connsiteX102" fmla="*/ 2938272 w 7083552"/>
              <a:gd name="connsiteY102" fmla="*/ 2877312 h 2877312"/>
              <a:gd name="connsiteX103" fmla="*/ 2706624 w 7083552"/>
              <a:gd name="connsiteY103" fmla="*/ 2865120 h 2877312"/>
              <a:gd name="connsiteX104" fmla="*/ 2633472 w 7083552"/>
              <a:gd name="connsiteY104" fmla="*/ 2840736 h 2877312"/>
              <a:gd name="connsiteX105" fmla="*/ 2438400 w 7083552"/>
              <a:gd name="connsiteY105" fmla="*/ 2731008 h 2877312"/>
              <a:gd name="connsiteX106" fmla="*/ 2389632 w 7083552"/>
              <a:gd name="connsiteY106" fmla="*/ 2694432 h 2877312"/>
              <a:gd name="connsiteX107" fmla="*/ 2340864 w 7083552"/>
              <a:gd name="connsiteY107" fmla="*/ 2670048 h 2877312"/>
              <a:gd name="connsiteX108" fmla="*/ 2304288 w 7083552"/>
              <a:gd name="connsiteY108" fmla="*/ 2633472 h 2877312"/>
              <a:gd name="connsiteX109" fmla="*/ 2255520 w 7083552"/>
              <a:gd name="connsiteY109" fmla="*/ 2609088 h 2877312"/>
              <a:gd name="connsiteX110" fmla="*/ 2218944 w 7083552"/>
              <a:gd name="connsiteY110" fmla="*/ 2584704 h 2877312"/>
              <a:gd name="connsiteX111" fmla="*/ 2170176 w 7083552"/>
              <a:gd name="connsiteY111" fmla="*/ 2560320 h 2877312"/>
              <a:gd name="connsiteX112" fmla="*/ 2036064 w 7083552"/>
              <a:gd name="connsiteY112" fmla="*/ 2438400 h 2877312"/>
              <a:gd name="connsiteX113" fmla="*/ 1950720 w 7083552"/>
              <a:gd name="connsiteY113" fmla="*/ 2328672 h 2877312"/>
              <a:gd name="connsiteX114" fmla="*/ 1914144 w 7083552"/>
              <a:gd name="connsiteY114" fmla="*/ 2255520 h 2877312"/>
              <a:gd name="connsiteX115" fmla="*/ 1719072 w 7083552"/>
              <a:gd name="connsiteY115" fmla="*/ 2267712 h 2877312"/>
              <a:gd name="connsiteX116" fmla="*/ 1621536 w 7083552"/>
              <a:gd name="connsiteY116" fmla="*/ 2279904 h 2877312"/>
              <a:gd name="connsiteX117" fmla="*/ 1487424 w 7083552"/>
              <a:gd name="connsiteY117" fmla="*/ 2292096 h 2877312"/>
              <a:gd name="connsiteX118" fmla="*/ 816864 w 7083552"/>
              <a:gd name="connsiteY118" fmla="*/ 2279904 h 2877312"/>
              <a:gd name="connsiteX119" fmla="*/ 670560 w 7083552"/>
              <a:gd name="connsiteY119" fmla="*/ 2243328 h 2877312"/>
              <a:gd name="connsiteX120" fmla="*/ 621792 w 7083552"/>
              <a:gd name="connsiteY120" fmla="*/ 2218944 h 2877312"/>
              <a:gd name="connsiteX121" fmla="*/ 548640 w 7083552"/>
              <a:gd name="connsiteY121" fmla="*/ 2194560 h 2877312"/>
              <a:gd name="connsiteX122" fmla="*/ 438912 w 7083552"/>
              <a:gd name="connsiteY122" fmla="*/ 2121408 h 2877312"/>
              <a:gd name="connsiteX123" fmla="*/ 292608 w 7083552"/>
              <a:gd name="connsiteY123" fmla="*/ 2023872 h 2877312"/>
              <a:gd name="connsiteX124" fmla="*/ 256032 w 7083552"/>
              <a:gd name="connsiteY124" fmla="*/ 1987296 h 2877312"/>
              <a:gd name="connsiteX125" fmla="*/ 207264 w 7083552"/>
              <a:gd name="connsiteY125" fmla="*/ 1950720 h 2877312"/>
              <a:gd name="connsiteX126" fmla="*/ 121920 w 7083552"/>
              <a:gd name="connsiteY126" fmla="*/ 1853184 h 2877312"/>
              <a:gd name="connsiteX127" fmla="*/ 97536 w 7083552"/>
              <a:gd name="connsiteY127" fmla="*/ 1804416 h 2877312"/>
              <a:gd name="connsiteX128" fmla="*/ 73152 w 7083552"/>
              <a:gd name="connsiteY128" fmla="*/ 1645920 h 2877312"/>
              <a:gd name="connsiteX129" fmla="*/ 85344 w 7083552"/>
              <a:gd name="connsiteY129" fmla="*/ 1499616 h 2877312"/>
              <a:gd name="connsiteX130" fmla="*/ 97536 w 7083552"/>
              <a:gd name="connsiteY130" fmla="*/ 1463040 h 2877312"/>
              <a:gd name="connsiteX131" fmla="*/ 170688 w 7083552"/>
              <a:gd name="connsiteY131" fmla="*/ 1426464 h 2877312"/>
              <a:gd name="connsiteX132" fmla="*/ 158496 w 7083552"/>
              <a:gd name="connsiteY132" fmla="*/ 1377696 h 2877312"/>
              <a:gd name="connsiteX133" fmla="*/ 73152 w 7083552"/>
              <a:gd name="connsiteY133" fmla="*/ 1304544 h 2877312"/>
              <a:gd name="connsiteX134" fmla="*/ 24384 w 7083552"/>
              <a:gd name="connsiteY134" fmla="*/ 1231392 h 2877312"/>
              <a:gd name="connsiteX135" fmla="*/ 0 w 7083552"/>
              <a:gd name="connsiteY135" fmla="*/ 1097280 h 2877312"/>
              <a:gd name="connsiteX136" fmla="*/ 12192 w 7083552"/>
              <a:gd name="connsiteY136" fmla="*/ 829056 h 2877312"/>
              <a:gd name="connsiteX137" fmla="*/ 36576 w 7083552"/>
              <a:gd name="connsiteY137" fmla="*/ 780288 h 2877312"/>
              <a:gd name="connsiteX138" fmla="*/ 146304 w 7083552"/>
              <a:gd name="connsiteY138" fmla="*/ 658368 h 2877312"/>
              <a:gd name="connsiteX139" fmla="*/ 182880 w 7083552"/>
              <a:gd name="connsiteY139" fmla="*/ 633984 h 2877312"/>
              <a:gd name="connsiteX140" fmla="*/ 219456 w 7083552"/>
              <a:gd name="connsiteY140" fmla="*/ 597408 h 2877312"/>
              <a:gd name="connsiteX141" fmla="*/ 280416 w 7083552"/>
              <a:gd name="connsiteY141" fmla="*/ 560832 h 2877312"/>
              <a:gd name="connsiteX142" fmla="*/ 316992 w 7083552"/>
              <a:gd name="connsiteY142" fmla="*/ 524256 h 2877312"/>
              <a:gd name="connsiteX143" fmla="*/ 438912 w 7083552"/>
              <a:gd name="connsiteY143" fmla="*/ 451104 h 2877312"/>
              <a:gd name="connsiteX144" fmla="*/ 512064 w 7083552"/>
              <a:gd name="connsiteY144" fmla="*/ 438912 h 2877312"/>
              <a:gd name="connsiteX145" fmla="*/ 609600 w 7083552"/>
              <a:gd name="connsiteY145" fmla="*/ 414528 h 2877312"/>
              <a:gd name="connsiteX146" fmla="*/ 670560 w 7083552"/>
              <a:gd name="connsiteY146" fmla="*/ 402336 h 2877312"/>
              <a:gd name="connsiteX147" fmla="*/ 1024128 w 7083552"/>
              <a:gd name="connsiteY147" fmla="*/ 438912 h 2877312"/>
              <a:gd name="connsiteX148" fmla="*/ 1133856 w 7083552"/>
              <a:gd name="connsiteY148" fmla="*/ 487680 h 2877312"/>
              <a:gd name="connsiteX149" fmla="*/ 1170432 w 7083552"/>
              <a:gd name="connsiteY149" fmla="*/ 512064 h 2877312"/>
              <a:gd name="connsiteX150" fmla="*/ 1243584 w 7083552"/>
              <a:gd name="connsiteY150" fmla="*/ 536448 h 2877312"/>
              <a:gd name="connsiteX151" fmla="*/ 1353312 w 7083552"/>
              <a:gd name="connsiteY151" fmla="*/ 597408 h 2877312"/>
              <a:gd name="connsiteX152" fmla="*/ 1402080 w 7083552"/>
              <a:gd name="connsiteY152" fmla="*/ 621792 h 2877312"/>
              <a:gd name="connsiteX153" fmla="*/ 1475232 w 7083552"/>
              <a:gd name="connsiteY153" fmla="*/ 670560 h 287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7083552" h="2877312">
                <a:moveTo>
                  <a:pt x="1328928" y="512064"/>
                </a:moveTo>
                <a:cubicBezTo>
                  <a:pt x="1357376" y="503936"/>
                  <a:pt x="1386467" y="497791"/>
                  <a:pt x="1414272" y="487680"/>
                </a:cubicBezTo>
                <a:cubicBezTo>
                  <a:pt x="1492646" y="459181"/>
                  <a:pt x="1434615" y="471412"/>
                  <a:pt x="1499616" y="438912"/>
                </a:cubicBezTo>
                <a:cubicBezTo>
                  <a:pt x="1511111" y="433165"/>
                  <a:pt x="1524697" y="432467"/>
                  <a:pt x="1536192" y="426720"/>
                </a:cubicBezTo>
                <a:cubicBezTo>
                  <a:pt x="1557387" y="416122"/>
                  <a:pt x="1576437" y="401652"/>
                  <a:pt x="1597152" y="390144"/>
                </a:cubicBezTo>
                <a:cubicBezTo>
                  <a:pt x="1613040" y="381318"/>
                  <a:pt x="1630508" y="375393"/>
                  <a:pt x="1645920" y="365760"/>
                </a:cubicBezTo>
                <a:cubicBezTo>
                  <a:pt x="1663151" y="354990"/>
                  <a:pt x="1678153" y="340995"/>
                  <a:pt x="1694688" y="329184"/>
                </a:cubicBezTo>
                <a:cubicBezTo>
                  <a:pt x="1706612" y="320667"/>
                  <a:pt x="1719340" y="313317"/>
                  <a:pt x="1731264" y="304800"/>
                </a:cubicBezTo>
                <a:cubicBezTo>
                  <a:pt x="1747799" y="292989"/>
                  <a:pt x="1762480" y="278463"/>
                  <a:pt x="1780032" y="268224"/>
                </a:cubicBezTo>
                <a:cubicBezTo>
                  <a:pt x="1811430" y="249909"/>
                  <a:pt x="1845887" y="237277"/>
                  <a:pt x="1877568" y="219456"/>
                </a:cubicBezTo>
                <a:cubicBezTo>
                  <a:pt x="1910984" y="200660"/>
                  <a:pt x="1938732" y="170620"/>
                  <a:pt x="1975104" y="158496"/>
                </a:cubicBezTo>
                <a:lnTo>
                  <a:pt x="2084832" y="121920"/>
                </a:lnTo>
                <a:cubicBezTo>
                  <a:pt x="2097024" y="117856"/>
                  <a:pt x="2108806" y="112248"/>
                  <a:pt x="2121408" y="109728"/>
                </a:cubicBezTo>
                <a:cubicBezTo>
                  <a:pt x="2141728" y="105664"/>
                  <a:pt x="2162264" y="102562"/>
                  <a:pt x="2182368" y="97536"/>
                </a:cubicBezTo>
                <a:cubicBezTo>
                  <a:pt x="2194836" y="94419"/>
                  <a:pt x="2206587" y="88875"/>
                  <a:pt x="2218944" y="85344"/>
                </a:cubicBezTo>
                <a:cubicBezTo>
                  <a:pt x="2235056" y="80741"/>
                  <a:pt x="2251600" y="77755"/>
                  <a:pt x="2267712" y="73152"/>
                </a:cubicBezTo>
                <a:cubicBezTo>
                  <a:pt x="2280069" y="69621"/>
                  <a:pt x="2291743" y="63748"/>
                  <a:pt x="2304288" y="60960"/>
                </a:cubicBezTo>
                <a:cubicBezTo>
                  <a:pt x="2328420" y="55597"/>
                  <a:pt x="2353200" y="53616"/>
                  <a:pt x="2377440" y="48768"/>
                </a:cubicBezTo>
                <a:cubicBezTo>
                  <a:pt x="2393871" y="45482"/>
                  <a:pt x="2409637" y="39062"/>
                  <a:pt x="2426208" y="36576"/>
                </a:cubicBezTo>
                <a:cubicBezTo>
                  <a:pt x="2628220" y="6274"/>
                  <a:pt x="2638185" y="11302"/>
                  <a:pt x="2852928" y="0"/>
                </a:cubicBezTo>
                <a:cubicBezTo>
                  <a:pt x="3027680" y="4064"/>
                  <a:pt x="3202711" y="1510"/>
                  <a:pt x="3377184" y="12192"/>
                </a:cubicBezTo>
                <a:cubicBezTo>
                  <a:pt x="3402839" y="13763"/>
                  <a:pt x="3425622" y="29515"/>
                  <a:pt x="3450336" y="36576"/>
                </a:cubicBezTo>
                <a:lnTo>
                  <a:pt x="3535680" y="60960"/>
                </a:lnTo>
                <a:cubicBezTo>
                  <a:pt x="3547990" y="64653"/>
                  <a:pt x="3559899" y="69621"/>
                  <a:pt x="3572256" y="73152"/>
                </a:cubicBezTo>
                <a:cubicBezTo>
                  <a:pt x="3588368" y="77755"/>
                  <a:pt x="3604912" y="80741"/>
                  <a:pt x="3621024" y="85344"/>
                </a:cubicBezTo>
                <a:cubicBezTo>
                  <a:pt x="3647556" y="92925"/>
                  <a:pt x="3684693" y="106438"/>
                  <a:pt x="3706368" y="121920"/>
                </a:cubicBezTo>
                <a:cubicBezTo>
                  <a:pt x="3720398" y="131942"/>
                  <a:pt x="3729698" y="147458"/>
                  <a:pt x="3742944" y="158496"/>
                </a:cubicBezTo>
                <a:cubicBezTo>
                  <a:pt x="3754201" y="167877"/>
                  <a:pt x="3767328" y="174752"/>
                  <a:pt x="3779520" y="182880"/>
                </a:cubicBezTo>
                <a:cubicBezTo>
                  <a:pt x="3795145" y="178974"/>
                  <a:pt x="3847373" y="167241"/>
                  <a:pt x="3864864" y="158496"/>
                </a:cubicBezTo>
                <a:cubicBezTo>
                  <a:pt x="3886059" y="147898"/>
                  <a:pt x="3903707" y="130427"/>
                  <a:pt x="3925824" y="121920"/>
                </a:cubicBezTo>
                <a:cubicBezTo>
                  <a:pt x="3957103" y="109890"/>
                  <a:pt x="3991567" y="108134"/>
                  <a:pt x="4023360" y="97536"/>
                </a:cubicBezTo>
                <a:cubicBezTo>
                  <a:pt x="4111057" y="68304"/>
                  <a:pt x="4001541" y="103770"/>
                  <a:pt x="4108704" y="73152"/>
                </a:cubicBezTo>
                <a:cubicBezTo>
                  <a:pt x="4121061" y="69621"/>
                  <a:pt x="4132636" y="63259"/>
                  <a:pt x="4145280" y="60960"/>
                </a:cubicBezTo>
                <a:cubicBezTo>
                  <a:pt x="4177517" y="55099"/>
                  <a:pt x="4210338" y="53098"/>
                  <a:pt x="4242816" y="48768"/>
                </a:cubicBezTo>
                <a:cubicBezTo>
                  <a:pt x="4402089" y="27532"/>
                  <a:pt x="4256125" y="42579"/>
                  <a:pt x="4474464" y="24384"/>
                </a:cubicBezTo>
                <a:lnTo>
                  <a:pt x="5035296" y="36576"/>
                </a:lnTo>
                <a:cubicBezTo>
                  <a:pt x="5166404" y="41619"/>
                  <a:pt x="5061456" y="45766"/>
                  <a:pt x="5145024" y="60960"/>
                </a:cubicBezTo>
                <a:cubicBezTo>
                  <a:pt x="5177261" y="66821"/>
                  <a:pt x="5210176" y="68170"/>
                  <a:pt x="5242560" y="73152"/>
                </a:cubicBezTo>
                <a:cubicBezTo>
                  <a:pt x="5359398" y="91127"/>
                  <a:pt x="5257022" y="76768"/>
                  <a:pt x="5340096" y="97536"/>
                </a:cubicBezTo>
                <a:cubicBezTo>
                  <a:pt x="5360200" y="102562"/>
                  <a:pt x="5381208" y="103773"/>
                  <a:pt x="5401056" y="109728"/>
                </a:cubicBezTo>
                <a:cubicBezTo>
                  <a:pt x="5476861" y="132469"/>
                  <a:pt x="5442976" y="126716"/>
                  <a:pt x="5498592" y="158496"/>
                </a:cubicBezTo>
                <a:cubicBezTo>
                  <a:pt x="5559920" y="193541"/>
                  <a:pt x="5569199" y="179062"/>
                  <a:pt x="5620512" y="256032"/>
                </a:cubicBezTo>
                <a:cubicBezTo>
                  <a:pt x="5632412" y="273882"/>
                  <a:pt x="5653316" y="315398"/>
                  <a:pt x="5681472" y="316992"/>
                </a:cubicBezTo>
                <a:cubicBezTo>
                  <a:pt x="5884388" y="328478"/>
                  <a:pt x="6087872" y="325120"/>
                  <a:pt x="6291072" y="329184"/>
                </a:cubicBezTo>
                <a:cubicBezTo>
                  <a:pt x="6319520" y="333248"/>
                  <a:pt x="6347837" y="338368"/>
                  <a:pt x="6376416" y="341376"/>
                </a:cubicBezTo>
                <a:cubicBezTo>
                  <a:pt x="6465229" y="350725"/>
                  <a:pt x="6515934" y="347996"/>
                  <a:pt x="6595872" y="365760"/>
                </a:cubicBezTo>
                <a:cubicBezTo>
                  <a:pt x="6615980" y="370229"/>
                  <a:pt x="6683916" y="398117"/>
                  <a:pt x="6693408" y="402336"/>
                </a:cubicBezTo>
                <a:cubicBezTo>
                  <a:pt x="6710016" y="409717"/>
                  <a:pt x="6725158" y="420338"/>
                  <a:pt x="6742176" y="426720"/>
                </a:cubicBezTo>
                <a:cubicBezTo>
                  <a:pt x="6757865" y="432604"/>
                  <a:pt x="6774688" y="434848"/>
                  <a:pt x="6790944" y="438912"/>
                </a:cubicBezTo>
                <a:cubicBezTo>
                  <a:pt x="6796495" y="443075"/>
                  <a:pt x="6862422" y="493929"/>
                  <a:pt x="6876288" y="499872"/>
                </a:cubicBezTo>
                <a:cubicBezTo>
                  <a:pt x="6891689" y="506473"/>
                  <a:pt x="6908800" y="508000"/>
                  <a:pt x="6925056" y="512064"/>
                </a:cubicBezTo>
                <a:cubicBezTo>
                  <a:pt x="7031913" y="618921"/>
                  <a:pt x="6896363" y="488154"/>
                  <a:pt x="6998208" y="573024"/>
                </a:cubicBezTo>
                <a:cubicBezTo>
                  <a:pt x="7011454" y="584062"/>
                  <a:pt x="7022592" y="597408"/>
                  <a:pt x="7034784" y="609600"/>
                </a:cubicBezTo>
                <a:cubicBezTo>
                  <a:pt x="7038848" y="621792"/>
                  <a:pt x="7041229" y="634681"/>
                  <a:pt x="7046976" y="646176"/>
                </a:cubicBezTo>
                <a:cubicBezTo>
                  <a:pt x="7094245" y="740714"/>
                  <a:pt x="7052907" y="627393"/>
                  <a:pt x="7083552" y="719328"/>
                </a:cubicBezTo>
                <a:cubicBezTo>
                  <a:pt x="7079488" y="845312"/>
                  <a:pt x="7078551" y="971436"/>
                  <a:pt x="7071360" y="1097280"/>
                </a:cubicBezTo>
                <a:cubicBezTo>
                  <a:pt x="7070089" y="1119518"/>
                  <a:pt x="7038152" y="1209096"/>
                  <a:pt x="7034784" y="1219200"/>
                </a:cubicBezTo>
                <a:cubicBezTo>
                  <a:pt x="7030720" y="1231392"/>
                  <a:pt x="7029721" y="1245083"/>
                  <a:pt x="7022592" y="1255776"/>
                </a:cubicBezTo>
                <a:cubicBezTo>
                  <a:pt x="6991079" y="1303045"/>
                  <a:pt x="7002842" y="1278451"/>
                  <a:pt x="6986016" y="1328928"/>
                </a:cubicBezTo>
                <a:cubicBezTo>
                  <a:pt x="6994144" y="1385824"/>
                  <a:pt x="6999128" y="1443258"/>
                  <a:pt x="7010400" y="1499616"/>
                </a:cubicBezTo>
                <a:cubicBezTo>
                  <a:pt x="7025878" y="1577007"/>
                  <a:pt x="7017566" y="1540472"/>
                  <a:pt x="7034784" y="1609344"/>
                </a:cubicBezTo>
                <a:cubicBezTo>
                  <a:pt x="7038848" y="1649984"/>
                  <a:pt x="7041578" y="1690780"/>
                  <a:pt x="7046976" y="1731264"/>
                </a:cubicBezTo>
                <a:cubicBezTo>
                  <a:pt x="7049715" y="1751805"/>
                  <a:pt x="7055461" y="1771836"/>
                  <a:pt x="7059168" y="1792224"/>
                </a:cubicBezTo>
                <a:cubicBezTo>
                  <a:pt x="7063590" y="1816546"/>
                  <a:pt x="7067296" y="1840992"/>
                  <a:pt x="7071360" y="1865376"/>
                </a:cubicBezTo>
                <a:cubicBezTo>
                  <a:pt x="7067296" y="1987296"/>
                  <a:pt x="7069027" y="2109547"/>
                  <a:pt x="7059168" y="2231136"/>
                </a:cubicBezTo>
                <a:cubicBezTo>
                  <a:pt x="7058852" y="2235038"/>
                  <a:pt x="7032152" y="2329156"/>
                  <a:pt x="7022592" y="2353056"/>
                </a:cubicBezTo>
                <a:cubicBezTo>
                  <a:pt x="7015887" y="2369818"/>
                  <a:pt x="6978112" y="2460799"/>
                  <a:pt x="6961632" y="2487168"/>
                </a:cubicBezTo>
                <a:cubicBezTo>
                  <a:pt x="6950862" y="2504399"/>
                  <a:pt x="6936867" y="2519401"/>
                  <a:pt x="6925056" y="2535936"/>
                </a:cubicBezTo>
                <a:cubicBezTo>
                  <a:pt x="6916539" y="2547860"/>
                  <a:pt x="6911033" y="2562151"/>
                  <a:pt x="6900672" y="2572512"/>
                </a:cubicBezTo>
                <a:cubicBezTo>
                  <a:pt x="6886304" y="2586880"/>
                  <a:pt x="6867008" y="2595495"/>
                  <a:pt x="6851904" y="2609088"/>
                </a:cubicBezTo>
                <a:cubicBezTo>
                  <a:pt x="6826272" y="2632157"/>
                  <a:pt x="6805243" y="2660164"/>
                  <a:pt x="6778752" y="2682240"/>
                </a:cubicBezTo>
                <a:cubicBezTo>
                  <a:pt x="6719055" y="2731987"/>
                  <a:pt x="6698194" y="2731059"/>
                  <a:pt x="6632448" y="2767584"/>
                </a:cubicBezTo>
                <a:cubicBezTo>
                  <a:pt x="6619639" y="2774700"/>
                  <a:pt x="6609340" y="2786196"/>
                  <a:pt x="6595872" y="2791968"/>
                </a:cubicBezTo>
                <a:cubicBezTo>
                  <a:pt x="6580471" y="2798569"/>
                  <a:pt x="6563461" y="2800525"/>
                  <a:pt x="6547104" y="2804160"/>
                </a:cubicBezTo>
                <a:cubicBezTo>
                  <a:pt x="6490302" y="2816783"/>
                  <a:pt x="6434456" y="2836590"/>
                  <a:pt x="6376416" y="2840736"/>
                </a:cubicBezTo>
                <a:cubicBezTo>
                  <a:pt x="6164989" y="2855838"/>
                  <a:pt x="6262486" y="2847252"/>
                  <a:pt x="6083808" y="2865120"/>
                </a:cubicBezTo>
                <a:cubicBezTo>
                  <a:pt x="5823712" y="2861056"/>
                  <a:pt x="5563465" y="2862676"/>
                  <a:pt x="5303520" y="2852928"/>
                </a:cubicBezTo>
                <a:cubicBezTo>
                  <a:pt x="5238036" y="2850472"/>
                  <a:pt x="5108448" y="2828544"/>
                  <a:pt x="5108448" y="2828544"/>
                </a:cubicBezTo>
                <a:cubicBezTo>
                  <a:pt x="5096256" y="2824480"/>
                  <a:pt x="5084229" y="2819883"/>
                  <a:pt x="5071872" y="2816352"/>
                </a:cubicBezTo>
                <a:cubicBezTo>
                  <a:pt x="5055760" y="2811749"/>
                  <a:pt x="5038505" y="2810761"/>
                  <a:pt x="5023104" y="2804160"/>
                </a:cubicBezTo>
                <a:cubicBezTo>
                  <a:pt x="4905228" y="2753642"/>
                  <a:pt x="5077770" y="2802586"/>
                  <a:pt x="4937760" y="2767584"/>
                </a:cubicBezTo>
                <a:cubicBezTo>
                  <a:pt x="4913376" y="2751328"/>
                  <a:pt x="4888053" y="2736400"/>
                  <a:pt x="4864608" y="2718816"/>
                </a:cubicBezTo>
                <a:cubicBezTo>
                  <a:pt x="4848352" y="2706624"/>
                  <a:pt x="4833071" y="2693010"/>
                  <a:pt x="4815840" y="2682240"/>
                </a:cubicBezTo>
                <a:cubicBezTo>
                  <a:pt x="4800428" y="2672607"/>
                  <a:pt x="4782852" y="2666873"/>
                  <a:pt x="4767072" y="2657856"/>
                </a:cubicBezTo>
                <a:cubicBezTo>
                  <a:pt x="4725923" y="2634342"/>
                  <a:pt x="4690114" y="2599691"/>
                  <a:pt x="4645152" y="2584704"/>
                </a:cubicBezTo>
                <a:lnTo>
                  <a:pt x="4572000" y="2560320"/>
                </a:lnTo>
                <a:cubicBezTo>
                  <a:pt x="4563247" y="2547190"/>
                  <a:pt x="4536049" y="2496234"/>
                  <a:pt x="4511040" y="2499360"/>
                </a:cubicBezTo>
                <a:cubicBezTo>
                  <a:pt x="4487376" y="2502318"/>
                  <a:pt x="4422116" y="2559510"/>
                  <a:pt x="4401312" y="2572512"/>
                </a:cubicBezTo>
                <a:cubicBezTo>
                  <a:pt x="4367678" y="2593533"/>
                  <a:pt x="4315872" y="2612160"/>
                  <a:pt x="4279392" y="2621280"/>
                </a:cubicBezTo>
                <a:cubicBezTo>
                  <a:pt x="4263136" y="2625344"/>
                  <a:pt x="4246313" y="2627588"/>
                  <a:pt x="4230624" y="2633472"/>
                </a:cubicBezTo>
                <a:cubicBezTo>
                  <a:pt x="4213606" y="2639854"/>
                  <a:pt x="4198874" y="2651474"/>
                  <a:pt x="4181856" y="2657856"/>
                </a:cubicBezTo>
                <a:cubicBezTo>
                  <a:pt x="4166167" y="2663740"/>
                  <a:pt x="4148984" y="2664749"/>
                  <a:pt x="4133088" y="2670048"/>
                </a:cubicBezTo>
                <a:cubicBezTo>
                  <a:pt x="4112326" y="2676969"/>
                  <a:pt x="4093090" y="2688143"/>
                  <a:pt x="4072128" y="2694432"/>
                </a:cubicBezTo>
                <a:cubicBezTo>
                  <a:pt x="4052280" y="2700387"/>
                  <a:pt x="4031397" y="2702129"/>
                  <a:pt x="4011168" y="2706624"/>
                </a:cubicBezTo>
                <a:cubicBezTo>
                  <a:pt x="3994811" y="2710259"/>
                  <a:pt x="3978784" y="2715305"/>
                  <a:pt x="3962400" y="2718816"/>
                </a:cubicBezTo>
                <a:cubicBezTo>
                  <a:pt x="3921875" y="2727500"/>
                  <a:pt x="3880687" y="2733148"/>
                  <a:pt x="3840480" y="2743200"/>
                </a:cubicBezTo>
                <a:cubicBezTo>
                  <a:pt x="3807968" y="2751328"/>
                  <a:pt x="3776120" y="2762845"/>
                  <a:pt x="3742944" y="2767584"/>
                </a:cubicBezTo>
                <a:cubicBezTo>
                  <a:pt x="3657409" y="2779803"/>
                  <a:pt x="3649350" y="2781464"/>
                  <a:pt x="3560064" y="2791968"/>
                </a:cubicBezTo>
                <a:lnTo>
                  <a:pt x="3450336" y="2804160"/>
                </a:lnTo>
                <a:cubicBezTo>
                  <a:pt x="3385273" y="2811968"/>
                  <a:pt x="3318837" y="2812651"/>
                  <a:pt x="3255264" y="2828544"/>
                </a:cubicBezTo>
                <a:cubicBezTo>
                  <a:pt x="3239008" y="2832608"/>
                  <a:pt x="3222982" y="2837739"/>
                  <a:pt x="3206496" y="2840736"/>
                </a:cubicBezTo>
                <a:cubicBezTo>
                  <a:pt x="3164359" y="2848397"/>
                  <a:pt x="3063421" y="2859813"/>
                  <a:pt x="3023616" y="2865120"/>
                </a:cubicBezTo>
                <a:lnTo>
                  <a:pt x="2938272" y="2877312"/>
                </a:lnTo>
                <a:cubicBezTo>
                  <a:pt x="2861056" y="2873248"/>
                  <a:pt x="2783396" y="2874333"/>
                  <a:pt x="2706624" y="2865120"/>
                </a:cubicBezTo>
                <a:cubicBezTo>
                  <a:pt x="2681104" y="2862058"/>
                  <a:pt x="2656461" y="2852231"/>
                  <a:pt x="2633472" y="2840736"/>
                </a:cubicBezTo>
                <a:cubicBezTo>
                  <a:pt x="2562493" y="2805246"/>
                  <a:pt x="2502580" y="2779143"/>
                  <a:pt x="2438400" y="2731008"/>
                </a:cubicBezTo>
                <a:cubicBezTo>
                  <a:pt x="2422144" y="2718816"/>
                  <a:pt x="2406863" y="2705202"/>
                  <a:pt x="2389632" y="2694432"/>
                </a:cubicBezTo>
                <a:cubicBezTo>
                  <a:pt x="2374220" y="2684799"/>
                  <a:pt x="2355653" y="2680612"/>
                  <a:pt x="2340864" y="2670048"/>
                </a:cubicBezTo>
                <a:cubicBezTo>
                  <a:pt x="2326834" y="2660026"/>
                  <a:pt x="2318318" y="2643494"/>
                  <a:pt x="2304288" y="2633472"/>
                </a:cubicBezTo>
                <a:cubicBezTo>
                  <a:pt x="2289499" y="2622908"/>
                  <a:pt x="2271300" y="2618105"/>
                  <a:pt x="2255520" y="2609088"/>
                </a:cubicBezTo>
                <a:cubicBezTo>
                  <a:pt x="2242798" y="2601818"/>
                  <a:pt x="2231666" y="2591974"/>
                  <a:pt x="2218944" y="2584704"/>
                </a:cubicBezTo>
                <a:cubicBezTo>
                  <a:pt x="2203164" y="2575687"/>
                  <a:pt x="2185298" y="2570402"/>
                  <a:pt x="2170176" y="2560320"/>
                </a:cubicBezTo>
                <a:cubicBezTo>
                  <a:pt x="2117443" y="2525165"/>
                  <a:pt x="2081030" y="2483366"/>
                  <a:pt x="2036064" y="2438400"/>
                </a:cubicBezTo>
                <a:cubicBezTo>
                  <a:pt x="1978766" y="2381102"/>
                  <a:pt x="2009052" y="2416170"/>
                  <a:pt x="1950720" y="2328672"/>
                </a:cubicBezTo>
                <a:cubicBezTo>
                  <a:pt x="1919207" y="2281403"/>
                  <a:pt x="1930970" y="2305997"/>
                  <a:pt x="1914144" y="2255520"/>
                </a:cubicBezTo>
                <a:cubicBezTo>
                  <a:pt x="1849120" y="2259584"/>
                  <a:pt x="1783998" y="2262302"/>
                  <a:pt x="1719072" y="2267712"/>
                </a:cubicBezTo>
                <a:cubicBezTo>
                  <a:pt x="1686420" y="2270433"/>
                  <a:pt x="1654121" y="2276474"/>
                  <a:pt x="1621536" y="2279904"/>
                </a:cubicBezTo>
                <a:cubicBezTo>
                  <a:pt x="1576894" y="2284603"/>
                  <a:pt x="1532128" y="2288032"/>
                  <a:pt x="1487424" y="2292096"/>
                </a:cubicBezTo>
                <a:cubicBezTo>
                  <a:pt x="1263904" y="2288032"/>
                  <a:pt x="1040176" y="2290372"/>
                  <a:pt x="816864" y="2279904"/>
                </a:cubicBezTo>
                <a:cubicBezTo>
                  <a:pt x="803226" y="2279265"/>
                  <a:pt x="705420" y="2258268"/>
                  <a:pt x="670560" y="2243328"/>
                </a:cubicBezTo>
                <a:cubicBezTo>
                  <a:pt x="653855" y="2236169"/>
                  <a:pt x="638667" y="2225694"/>
                  <a:pt x="621792" y="2218944"/>
                </a:cubicBezTo>
                <a:cubicBezTo>
                  <a:pt x="597927" y="2209398"/>
                  <a:pt x="572039" y="2205196"/>
                  <a:pt x="548640" y="2194560"/>
                </a:cubicBezTo>
                <a:cubicBezTo>
                  <a:pt x="498008" y="2171546"/>
                  <a:pt x="482840" y="2151609"/>
                  <a:pt x="438912" y="2121408"/>
                </a:cubicBezTo>
                <a:cubicBezTo>
                  <a:pt x="390613" y="2088203"/>
                  <a:pt x="334053" y="2065317"/>
                  <a:pt x="292608" y="2023872"/>
                </a:cubicBezTo>
                <a:cubicBezTo>
                  <a:pt x="280416" y="2011680"/>
                  <a:pt x="269123" y="1998517"/>
                  <a:pt x="256032" y="1987296"/>
                </a:cubicBezTo>
                <a:cubicBezTo>
                  <a:pt x="240604" y="1974072"/>
                  <a:pt x="222556" y="1964101"/>
                  <a:pt x="207264" y="1950720"/>
                </a:cubicBezTo>
                <a:cubicBezTo>
                  <a:pt x="175974" y="1923341"/>
                  <a:pt x="144141" y="1888738"/>
                  <a:pt x="121920" y="1853184"/>
                </a:cubicBezTo>
                <a:cubicBezTo>
                  <a:pt x="112287" y="1837772"/>
                  <a:pt x="105664" y="1820672"/>
                  <a:pt x="97536" y="1804416"/>
                </a:cubicBezTo>
                <a:cubicBezTo>
                  <a:pt x="94115" y="1783890"/>
                  <a:pt x="73152" y="1661608"/>
                  <a:pt x="73152" y="1645920"/>
                </a:cubicBezTo>
                <a:cubicBezTo>
                  <a:pt x="73152" y="1596983"/>
                  <a:pt x="78876" y="1548124"/>
                  <a:pt x="85344" y="1499616"/>
                </a:cubicBezTo>
                <a:cubicBezTo>
                  <a:pt x="87043" y="1486877"/>
                  <a:pt x="89508" y="1473075"/>
                  <a:pt x="97536" y="1463040"/>
                </a:cubicBezTo>
                <a:cubicBezTo>
                  <a:pt x="114725" y="1441554"/>
                  <a:pt x="146593" y="1434496"/>
                  <a:pt x="170688" y="1426464"/>
                </a:cubicBezTo>
                <a:cubicBezTo>
                  <a:pt x="166624" y="1410208"/>
                  <a:pt x="166809" y="1392245"/>
                  <a:pt x="158496" y="1377696"/>
                </a:cubicBezTo>
                <a:cubicBezTo>
                  <a:pt x="136834" y="1339787"/>
                  <a:pt x="101204" y="1336103"/>
                  <a:pt x="73152" y="1304544"/>
                </a:cubicBezTo>
                <a:cubicBezTo>
                  <a:pt x="53682" y="1282640"/>
                  <a:pt x="40640" y="1255776"/>
                  <a:pt x="24384" y="1231392"/>
                </a:cubicBezTo>
                <a:cubicBezTo>
                  <a:pt x="20420" y="1211572"/>
                  <a:pt x="0" y="1112879"/>
                  <a:pt x="0" y="1097280"/>
                </a:cubicBezTo>
                <a:cubicBezTo>
                  <a:pt x="0" y="1007780"/>
                  <a:pt x="1933" y="917966"/>
                  <a:pt x="12192" y="829056"/>
                </a:cubicBezTo>
                <a:cubicBezTo>
                  <a:pt x="14275" y="811001"/>
                  <a:pt x="27559" y="796068"/>
                  <a:pt x="36576" y="780288"/>
                </a:cubicBezTo>
                <a:cubicBezTo>
                  <a:pt x="61774" y="736191"/>
                  <a:pt x="109636" y="682813"/>
                  <a:pt x="146304" y="658368"/>
                </a:cubicBezTo>
                <a:cubicBezTo>
                  <a:pt x="158496" y="650240"/>
                  <a:pt x="171623" y="643365"/>
                  <a:pt x="182880" y="633984"/>
                </a:cubicBezTo>
                <a:cubicBezTo>
                  <a:pt x="196126" y="622946"/>
                  <a:pt x="205662" y="607753"/>
                  <a:pt x="219456" y="597408"/>
                </a:cubicBezTo>
                <a:cubicBezTo>
                  <a:pt x="238414" y="583190"/>
                  <a:pt x="261458" y="575050"/>
                  <a:pt x="280416" y="560832"/>
                </a:cubicBezTo>
                <a:cubicBezTo>
                  <a:pt x="294210" y="550487"/>
                  <a:pt x="303746" y="535294"/>
                  <a:pt x="316992" y="524256"/>
                </a:cubicBezTo>
                <a:cubicBezTo>
                  <a:pt x="338860" y="506033"/>
                  <a:pt x="434693" y="452727"/>
                  <a:pt x="438912" y="451104"/>
                </a:cubicBezTo>
                <a:cubicBezTo>
                  <a:pt x="461985" y="442230"/>
                  <a:pt x="487892" y="444092"/>
                  <a:pt x="512064" y="438912"/>
                </a:cubicBezTo>
                <a:cubicBezTo>
                  <a:pt x="544833" y="431890"/>
                  <a:pt x="576738" y="421100"/>
                  <a:pt x="609600" y="414528"/>
                </a:cubicBezTo>
                <a:lnTo>
                  <a:pt x="670560" y="402336"/>
                </a:lnTo>
                <a:cubicBezTo>
                  <a:pt x="788416" y="414528"/>
                  <a:pt x="906558" y="424216"/>
                  <a:pt x="1024128" y="438912"/>
                </a:cubicBezTo>
                <a:cubicBezTo>
                  <a:pt x="1051206" y="442297"/>
                  <a:pt x="1124222" y="482328"/>
                  <a:pt x="1133856" y="487680"/>
                </a:cubicBezTo>
                <a:cubicBezTo>
                  <a:pt x="1146665" y="494796"/>
                  <a:pt x="1157042" y="506113"/>
                  <a:pt x="1170432" y="512064"/>
                </a:cubicBezTo>
                <a:cubicBezTo>
                  <a:pt x="1193920" y="522503"/>
                  <a:pt x="1219719" y="526902"/>
                  <a:pt x="1243584" y="536448"/>
                </a:cubicBezTo>
                <a:cubicBezTo>
                  <a:pt x="1363067" y="584241"/>
                  <a:pt x="1250216" y="532973"/>
                  <a:pt x="1353312" y="597408"/>
                </a:cubicBezTo>
                <a:cubicBezTo>
                  <a:pt x="1368724" y="607041"/>
                  <a:pt x="1386495" y="612441"/>
                  <a:pt x="1402080" y="621792"/>
                </a:cubicBezTo>
                <a:cubicBezTo>
                  <a:pt x="1427210" y="636870"/>
                  <a:pt x="1475232" y="670560"/>
                  <a:pt x="1475232" y="67056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04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91065" y="7109784"/>
            <a:ext cx="3949447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7"/>
          <a:stretch/>
        </p:blipFill>
        <p:spPr>
          <a:xfrm>
            <a:off x="163512" y="198436"/>
            <a:ext cx="9732577" cy="3227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112" y="757237"/>
            <a:ext cx="8012112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BouncingBalls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make a few new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call a method on one of the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.heartbeat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95854" r="-277" b="-155"/>
          <a:stretch/>
        </p:blipFill>
        <p:spPr>
          <a:xfrm>
            <a:off x="174624" y="3425915"/>
            <a:ext cx="9732577" cy="304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4624" y="3883115"/>
            <a:ext cx="4789488" cy="1565921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896100" y="4775200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1071" y="3963269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906712" y="4160837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906712" y="4732742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73312" y="4211121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5588" y="4725269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640512" y="3837189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631112" y="5510394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945312" y="4008437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601074" y="5816599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64842" y="4487514"/>
            <a:ext cx="128753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dx = 1.0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1.5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13341" y="6249083"/>
            <a:ext cx="142539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dx = -1.2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-1.1</a:t>
            </a:r>
          </a:p>
        </p:txBody>
      </p:sp>
      <p:sp>
        <p:nvSpPr>
          <p:cNvPr id="8" name="Freeform 7"/>
          <p:cNvSpPr/>
          <p:nvPr/>
        </p:nvSpPr>
        <p:spPr>
          <a:xfrm>
            <a:off x="3657600" y="3846880"/>
            <a:ext cx="2781300" cy="648920"/>
          </a:xfrm>
          <a:custGeom>
            <a:avLst/>
            <a:gdLst>
              <a:gd name="connsiteX0" fmla="*/ 0 w 2781300"/>
              <a:gd name="connsiteY0" fmla="*/ 585420 h 648920"/>
              <a:gd name="connsiteX1" fmla="*/ 63500 w 2781300"/>
              <a:gd name="connsiteY1" fmla="*/ 648920 h 648920"/>
              <a:gd name="connsiteX2" fmla="*/ 952500 w 2781300"/>
              <a:gd name="connsiteY2" fmla="*/ 560020 h 648920"/>
              <a:gd name="connsiteX3" fmla="*/ 1168400 w 2781300"/>
              <a:gd name="connsiteY3" fmla="*/ 433020 h 648920"/>
              <a:gd name="connsiteX4" fmla="*/ 1320800 w 2781300"/>
              <a:gd name="connsiteY4" fmla="*/ 356820 h 648920"/>
              <a:gd name="connsiteX5" fmla="*/ 1358900 w 2781300"/>
              <a:gd name="connsiteY5" fmla="*/ 344120 h 648920"/>
              <a:gd name="connsiteX6" fmla="*/ 1422400 w 2781300"/>
              <a:gd name="connsiteY6" fmla="*/ 306020 h 648920"/>
              <a:gd name="connsiteX7" fmla="*/ 1549400 w 2781300"/>
              <a:gd name="connsiteY7" fmla="*/ 255220 h 648920"/>
              <a:gd name="connsiteX8" fmla="*/ 1663700 w 2781300"/>
              <a:gd name="connsiteY8" fmla="*/ 204420 h 648920"/>
              <a:gd name="connsiteX9" fmla="*/ 1765300 w 2781300"/>
              <a:gd name="connsiteY9" fmla="*/ 140920 h 648920"/>
              <a:gd name="connsiteX10" fmla="*/ 1854200 w 2781300"/>
              <a:gd name="connsiteY10" fmla="*/ 115520 h 648920"/>
              <a:gd name="connsiteX11" fmla="*/ 1955800 w 2781300"/>
              <a:gd name="connsiteY11" fmla="*/ 64720 h 648920"/>
              <a:gd name="connsiteX12" fmla="*/ 2730500 w 2781300"/>
              <a:gd name="connsiteY12" fmla="*/ 52020 h 648920"/>
              <a:gd name="connsiteX13" fmla="*/ 2692400 w 2781300"/>
              <a:gd name="connsiteY13" fmla="*/ 26620 h 648920"/>
              <a:gd name="connsiteX14" fmla="*/ 2616200 w 2781300"/>
              <a:gd name="connsiteY14" fmla="*/ 1220 h 648920"/>
              <a:gd name="connsiteX15" fmla="*/ 2743200 w 2781300"/>
              <a:gd name="connsiteY15" fmla="*/ 39320 h 648920"/>
              <a:gd name="connsiteX16" fmla="*/ 2781300 w 2781300"/>
              <a:gd name="connsiteY16" fmla="*/ 52020 h 648920"/>
              <a:gd name="connsiteX17" fmla="*/ 2717800 w 2781300"/>
              <a:gd name="connsiteY17" fmla="*/ 90120 h 648920"/>
              <a:gd name="connsiteX18" fmla="*/ 2667000 w 2781300"/>
              <a:gd name="connsiteY18" fmla="*/ 153620 h 648920"/>
              <a:gd name="connsiteX19" fmla="*/ 2641600 w 2781300"/>
              <a:gd name="connsiteY19" fmla="*/ 179020 h 6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1300" h="648920">
                <a:moveTo>
                  <a:pt x="0" y="585420"/>
                </a:moveTo>
                <a:cubicBezTo>
                  <a:pt x="21167" y="606587"/>
                  <a:pt x="33566" y="648920"/>
                  <a:pt x="63500" y="648920"/>
                </a:cubicBezTo>
                <a:cubicBezTo>
                  <a:pt x="620471" y="648920"/>
                  <a:pt x="630605" y="640494"/>
                  <a:pt x="952500" y="560020"/>
                </a:cubicBezTo>
                <a:cubicBezTo>
                  <a:pt x="1071235" y="441285"/>
                  <a:pt x="958363" y="538038"/>
                  <a:pt x="1168400" y="433020"/>
                </a:cubicBezTo>
                <a:cubicBezTo>
                  <a:pt x="1219200" y="407620"/>
                  <a:pt x="1266918" y="374781"/>
                  <a:pt x="1320800" y="356820"/>
                </a:cubicBezTo>
                <a:cubicBezTo>
                  <a:pt x="1333500" y="352587"/>
                  <a:pt x="1346926" y="350107"/>
                  <a:pt x="1358900" y="344120"/>
                </a:cubicBezTo>
                <a:cubicBezTo>
                  <a:pt x="1380978" y="333081"/>
                  <a:pt x="1400031" y="316459"/>
                  <a:pt x="1422400" y="306020"/>
                </a:cubicBezTo>
                <a:cubicBezTo>
                  <a:pt x="1463717" y="286739"/>
                  <a:pt x="1507067" y="272153"/>
                  <a:pt x="1549400" y="255220"/>
                </a:cubicBezTo>
                <a:cubicBezTo>
                  <a:pt x="1591512" y="238375"/>
                  <a:pt x="1624869" y="227072"/>
                  <a:pt x="1663700" y="204420"/>
                </a:cubicBezTo>
                <a:cubicBezTo>
                  <a:pt x="1698197" y="184297"/>
                  <a:pt x="1726555" y="150606"/>
                  <a:pt x="1765300" y="140920"/>
                </a:cubicBezTo>
                <a:cubicBezTo>
                  <a:pt x="1781576" y="136851"/>
                  <a:pt x="1835980" y="124630"/>
                  <a:pt x="1854200" y="115520"/>
                </a:cubicBezTo>
                <a:cubicBezTo>
                  <a:pt x="1872074" y="106583"/>
                  <a:pt x="1925252" y="65675"/>
                  <a:pt x="1955800" y="64720"/>
                </a:cubicBezTo>
                <a:cubicBezTo>
                  <a:pt x="2213942" y="56653"/>
                  <a:pt x="2472267" y="56253"/>
                  <a:pt x="2730500" y="52020"/>
                </a:cubicBezTo>
                <a:cubicBezTo>
                  <a:pt x="2717800" y="43553"/>
                  <a:pt x="2706348" y="32819"/>
                  <a:pt x="2692400" y="26620"/>
                </a:cubicBezTo>
                <a:cubicBezTo>
                  <a:pt x="2667934" y="15746"/>
                  <a:pt x="2590225" y="-5274"/>
                  <a:pt x="2616200" y="1220"/>
                </a:cubicBezTo>
                <a:cubicBezTo>
                  <a:pt x="2692975" y="20414"/>
                  <a:pt x="2650441" y="8400"/>
                  <a:pt x="2743200" y="39320"/>
                </a:cubicBezTo>
                <a:lnTo>
                  <a:pt x="2781300" y="52020"/>
                </a:lnTo>
                <a:cubicBezTo>
                  <a:pt x="2760133" y="64720"/>
                  <a:pt x="2736249" y="73721"/>
                  <a:pt x="2717800" y="90120"/>
                </a:cubicBezTo>
                <a:cubicBezTo>
                  <a:pt x="2697540" y="108129"/>
                  <a:pt x="2684641" y="133039"/>
                  <a:pt x="2667000" y="153620"/>
                </a:cubicBezTo>
                <a:cubicBezTo>
                  <a:pt x="2659208" y="162711"/>
                  <a:pt x="2650067" y="170553"/>
                  <a:pt x="2641600" y="17902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632200" y="4965700"/>
            <a:ext cx="3890163" cy="838200"/>
          </a:xfrm>
          <a:custGeom>
            <a:avLst/>
            <a:gdLst>
              <a:gd name="connsiteX0" fmla="*/ 0 w 3890163"/>
              <a:gd name="connsiteY0" fmla="*/ 50800 h 838200"/>
              <a:gd name="connsiteX1" fmla="*/ 165100 w 3890163"/>
              <a:gd name="connsiteY1" fmla="*/ 25400 h 838200"/>
              <a:gd name="connsiteX2" fmla="*/ 203200 w 3890163"/>
              <a:gd name="connsiteY2" fmla="*/ 12700 h 838200"/>
              <a:gd name="connsiteX3" fmla="*/ 266700 w 3890163"/>
              <a:gd name="connsiteY3" fmla="*/ 0 h 838200"/>
              <a:gd name="connsiteX4" fmla="*/ 1638300 w 3890163"/>
              <a:gd name="connsiteY4" fmla="*/ 12700 h 838200"/>
              <a:gd name="connsiteX5" fmla="*/ 1943100 w 3890163"/>
              <a:gd name="connsiteY5" fmla="*/ 50800 h 838200"/>
              <a:gd name="connsiteX6" fmla="*/ 2070100 w 3890163"/>
              <a:gd name="connsiteY6" fmla="*/ 114300 h 838200"/>
              <a:gd name="connsiteX7" fmla="*/ 2197100 w 3890163"/>
              <a:gd name="connsiteY7" fmla="*/ 165100 h 838200"/>
              <a:gd name="connsiteX8" fmla="*/ 2298700 w 3890163"/>
              <a:gd name="connsiteY8" fmla="*/ 254000 h 838200"/>
              <a:gd name="connsiteX9" fmla="*/ 2425700 w 3890163"/>
              <a:gd name="connsiteY9" fmla="*/ 355600 h 838200"/>
              <a:gd name="connsiteX10" fmla="*/ 2540000 w 3890163"/>
              <a:gd name="connsiteY10" fmla="*/ 469900 h 838200"/>
              <a:gd name="connsiteX11" fmla="*/ 2692400 w 3890163"/>
              <a:gd name="connsiteY11" fmla="*/ 546100 h 838200"/>
              <a:gd name="connsiteX12" fmla="*/ 2794000 w 3890163"/>
              <a:gd name="connsiteY12" fmla="*/ 596900 h 838200"/>
              <a:gd name="connsiteX13" fmla="*/ 2882900 w 3890163"/>
              <a:gd name="connsiteY13" fmla="*/ 622300 h 838200"/>
              <a:gd name="connsiteX14" fmla="*/ 2984500 w 3890163"/>
              <a:gd name="connsiteY14" fmla="*/ 647700 h 838200"/>
              <a:gd name="connsiteX15" fmla="*/ 3263900 w 3890163"/>
              <a:gd name="connsiteY15" fmla="*/ 723900 h 838200"/>
              <a:gd name="connsiteX16" fmla="*/ 3594100 w 3890163"/>
              <a:gd name="connsiteY16" fmla="*/ 736600 h 838200"/>
              <a:gd name="connsiteX17" fmla="*/ 3810000 w 3890163"/>
              <a:gd name="connsiteY17" fmla="*/ 723900 h 838200"/>
              <a:gd name="connsiteX18" fmla="*/ 3733800 w 3890163"/>
              <a:gd name="connsiteY18" fmla="*/ 685800 h 838200"/>
              <a:gd name="connsiteX19" fmla="*/ 3695700 w 3890163"/>
              <a:gd name="connsiteY19" fmla="*/ 660400 h 838200"/>
              <a:gd name="connsiteX20" fmla="*/ 3721100 w 3890163"/>
              <a:gd name="connsiteY20" fmla="*/ 698500 h 838200"/>
              <a:gd name="connsiteX21" fmla="*/ 3886200 w 3890163"/>
              <a:gd name="connsiteY21" fmla="*/ 711200 h 838200"/>
              <a:gd name="connsiteX22" fmla="*/ 3784600 w 3890163"/>
              <a:gd name="connsiteY22" fmla="*/ 812800 h 838200"/>
              <a:gd name="connsiteX23" fmla="*/ 3746500 w 3890163"/>
              <a:gd name="connsiteY2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0163" h="838200">
                <a:moveTo>
                  <a:pt x="0" y="50800"/>
                </a:moveTo>
                <a:cubicBezTo>
                  <a:pt x="55033" y="42333"/>
                  <a:pt x="110373" y="35661"/>
                  <a:pt x="165100" y="25400"/>
                </a:cubicBezTo>
                <a:cubicBezTo>
                  <a:pt x="178258" y="22933"/>
                  <a:pt x="190213" y="15947"/>
                  <a:pt x="203200" y="12700"/>
                </a:cubicBezTo>
                <a:cubicBezTo>
                  <a:pt x="224141" y="7465"/>
                  <a:pt x="245533" y="4233"/>
                  <a:pt x="266700" y="0"/>
                </a:cubicBezTo>
                <a:lnTo>
                  <a:pt x="1638300" y="12700"/>
                </a:lnTo>
                <a:cubicBezTo>
                  <a:pt x="1811590" y="15518"/>
                  <a:pt x="1801112" y="19247"/>
                  <a:pt x="1943100" y="50800"/>
                </a:cubicBezTo>
                <a:cubicBezTo>
                  <a:pt x="1985433" y="71967"/>
                  <a:pt x="2026939" y="94877"/>
                  <a:pt x="2070100" y="114300"/>
                </a:cubicBezTo>
                <a:cubicBezTo>
                  <a:pt x="2111679" y="133010"/>
                  <a:pt x="2156319" y="144710"/>
                  <a:pt x="2197100" y="165100"/>
                </a:cubicBezTo>
                <a:cubicBezTo>
                  <a:pt x="2241340" y="187220"/>
                  <a:pt x="2262030" y="222568"/>
                  <a:pt x="2298700" y="254000"/>
                </a:cubicBezTo>
                <a:cubicBezTo>
                  <a:pt x="2339862" y="289281"/>
                  <a:pt x="2385298" y="319451"/>
                  <a:pt x="2425700" y="355600"/>
                </a:cubicBezTo>
                <a:cubicBezTo>
                  <a:pt x="2465855" y="391528"/>
                  <a:pt x="2496155" y="438582"/>
                  <a:pt x="2540000" y="469900"/>
                </a:cubicBezTo>
                <a:cubicBezTo>
                  <a:pt x="2586217" y="502912"/>
                  <a:pt x="2641600" y="520700"/>
                  <a:pt x="2692400" y="546100"/>
                </a:cubicBezTo>
                <a:cubicBezTo>
                  <a:pt x="2726267" y="563033"/>
                  <a:pt x="2757593" y="586498"/>
                  <a:pt x="2794000" y="596900"/>
                </a:cubicBezTo>
                <a:lnTo>
                  <a:pt x="2882900" y="622300"/>
                </a:lnTo>
                <a:cubicBezTo>
                  <a:pt x="2916630" y="631295"/>
                  <a:pt x="2950934" y="638110"/>
                  <a:pt x="2984500" y="647700"/>
                </a:cubicBezTo>
                <a:cubicBezTo>
                  <a:pt x="3256966" y="725547"/>
                  <a:pt x="3045901" y="675456"/>
                  <a:pt x="3263900" y="723900"/>
                </a:cubicBezTo>
                <a:cubicBezTo>
                  <a:pt x="3382652" y="803068"/>
                  <a:pt x="3289548" y="751828"/>
                  <a:pt x="3594100" y="736600"/>
                </a:cubicBezTo>
                <a:lnTo>
                  <a:pt x="3810000" y="723900"/>
                </a:lnTo>
                <a:cubicBezTo>
                  <a:pt x="3700811" y="651107"/>
                  <a:pt x="3838960" y="738380"/>
                  <a:pt x="3733800" y="685800"/>
                </a:cubicBezTo>
                <a:cubicBezTo>
                  <a:pt x="3720148" y="678974"/>
                  <a:pt x="3708400" y="668867"/>
                  <a:pt x="3695700" y="660400"/>
                </a:cubicBezTo>
                <a:cubicBezTo>
                  <a:pt x="3704167" y="673100"/>
                  <a:pt x="3706352" y="694567"/>
                  <a:pt x="3721100" y="698500"/>
                </a:cubicBezTo>
                <a:cubicBezTo>
                  <a:pt x="3774432" y="712722"/>
                  <a:pt x="3859394" y="662950"/>
                  <a:pt x="3886200" y="711200"/>
                </a:cubicBezTo>
                <a:cubicBezTo>
                  <a:pt x="3909460" y="753067"/>
                  <a:pt x="3824451" y="786233"/>
                  <a:pt x="3784600" y="812800"/>
                </a:cubicBezTo>
                <a:lnTo>
                  <a:pt x="3746500" y="83820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A4EEEA8-630F-CA42-B8BD-6E0C5643FCDF}"/>
              </a:ext>
            </a:extLst>
          </p:cNvPr>
          <p:cNvSpPr/>
          <p:nvPr/>
        </p:nvSpPr>
        <p:spPr>
          <a:xfrm>
            <a:off x="696912" y="2560637"/>
            <a:ext cx="762000" cy="304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1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91065" y="7109784"/>
            <a:ext cx="3949447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7"/>
          <a:stretch/>
        </p:blipFill>
        <p:spPr>
          <a:xfrm>
            <a:off x="163512" y="198436"/>
            <a:ext cx="9732577" cy="3227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112" y="757237"/>
            <a:ext cx="8012112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BouncingBalls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make a few new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call a method on one of the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.heartbeat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95854" r="-277" b="-155"/>
          <a:stretch/>
        </p:blipFill>
        <p:spPr>
          <a:xfrm>
            <a:off x="174624" y="3425915"/>
            <a:ext cx="9732577" cy="304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4624" y="3883115"/>
            <a:ext cx="4789488" cy="1565921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4624" y="5563741"/>
            <a:ext cx="4789488" cy="1797496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906712" y="4160837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06712" y="4732742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906712" y="5657626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906712" y="6229531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06712" y="6820258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73112" y="933945"/>
            <a:ext cx="10257416" cy="2698255"/>
            <a:chOff x="726496" y="757237"/>
            <a:chExt cx="10257416" cy="269825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89"/>
            <a:stretch/>
          </p:blipFill>
          <p:spPr>
            <a:xfrm>
              <a:off x="726496" y="757237"/>
              <a:ext cx="10257416" cy="240819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6512" y="1368435"/>
              <a:ext cx="8284777" cy="1122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heartbeat(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</a:t>
              </a:r>
              <a:r>
                <a:rPr lang="en-US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shape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.move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dx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dy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reflectOffWalls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" t="95854" r="-277" b="-155"/>
            <a:stretch/>
          </p:blipFill>
          <p:spPr>
            <a:xfrm>
              <a:off x="726496" y="3150692"/>
              <a:ext cx="9732577" cy="3048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251071" y="3963269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73312" y="4211121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5588" y="4725269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9712" y="5639669"/>
            <a:ext cx="1425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heartbeat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94413" y="5684837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this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9912" y="632546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sWidth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39912" y="685967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sHidth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96100" y="4775200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640512" y="3837189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631112" y="5510394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945312" y="4008437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601074" y="5816599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764842" y="4487514"/>
            <a:ext cx="128753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dx = 1.0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1.5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13341" y="6249083"/>
            <a:ext cx="142539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dx = -1.2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-1.1</a:t>
            </a:r>
          </a:p>
        </p:txBody>
      </p:sp>
      <p:sp>
        <p:nvSpPr>
          <p:cNvPr id="37" name="Freeform 36"/>
          <p:cNvSpPr/>
          <p:nvPr/>
        </p:nvSpPr>
        <p:spPr>
          <a:xfrm>
            <a:off x="3657600" y="3846880"/>
            <a:ext cx="2781300" cy="648920"/>
          </a:xfrm>
          <a:custGeom>
            <a:avLst/>
            <a:gdLst>
              <a:gd name="connsiteX0" fmla="*/ 0 w 2781300"/>
              <a:gd name="connsiteY0" fmla="*/ 585420 h 648920"/>
              <a:gd name="connsiteX1" fmla="*/ 63500 w 2781300"/>
              <a:gd name="connsiteY1" fmla="*/ 648920 h 648920"/>
              <a:gd name="connsiteX2" fmla="*/ 952500 w 2781300"/>
              <a:gd name="connsiteY2" fmla="*/ 560020 h 648920"/>
              <a:gd name="connsiteX3" fmla="*/ 1168400 w 2781300"/>
              <a:gd name="connsiteY3" fmla="*/ 433020 h 648920"/>
              <a:gd name="connsiteX4" fmla="*/ 1320800 w 2781300"/>
              <a:gd name="connsiteY4" fmla="*/ 356820 h 648920"/>
              <a:gd name="connsiteX5" fmla="*/ 1358900 w 2781300"/>
              <a:gd name="connsiteY5" fmla="*/ 344120 h 648920"/>
              <a:gd name="connsiteX6" fmla="*/ 1422400 w 2781300"/>
              <a:gd name="connsiteY6" fmla="*/ 306020 h 648920"/>
              <a:gd name="connsiteX7" fmla="*/ 1549400 w 2781300"/>
              <a:gd name="connsiteY7" fmla="*/ 255220 h 648920"/>
              <a:gd name="connsiteX8" fmla="*/ 1663700 w 2781300"/>
              <a:gd name="connsiteY8" fmla="*/ 204420 h 648920"/>
              <a:gd name="connsiteX9" fmla="*/ 1765300 w 2781300"/>
              <a:gd name="connsiteY9" fmla="*/ 140920 h 648920"/>
              <a:gd name="connsiteX10" fmla="*/ 1854200 w 2781300"/>
              <a:gd name="connsiteY10" fmla="*/ 115520 h 648920"/>
              <a:gd name="connsiteX11" fmla="*/ 1955800 w 2781300"/>
              <a:gd name="connsiteY11" fmla="*/ 64720 h 648920"/>
              <a:gd name="connsiteX12" fmla="*/ 2730500 w 2781300"/>
              <a:gd name="connsiteY12" fmla="*/ 52020 h 648920"/>
              <a:gd name="connsiteX13" fmla="*/ 2692400 w 2781300"/>
              <a:gd name="connsiteY13" fmla="*/ 26620 h 648920"/>
              <a:gd name="connsiteX14" fmla="*/ 2616200 w 2781300"/>
              <a:gd name="connsiteY14" fmla="*/ 1220 h 648920"/>
              <a:gd name="connsiteX15" fmla="*/ 2743200 w 2781300"/>
              <a:gd name="connsiteY15" fmla="*/ 39320 h 648920"/>
              <a:gd name="connsiteX16" fmla="*/ 2781300 w 2781300"/>
              <a:gd name="connsiteY16" fmla="*/ 52020 h 648920"/>
              <a:gd name="connsiteX17" fmla="*/ 2717800 w 2781300"/>
              <a:gd name="connsiteY17" fmla="*/ 90120 h 648920"/>
              <a:gd name="connsiteX18" fmla="*/ 2667000 w 2781300"/>
              <a:gd name="connsiteY18" fmla="*/ 153620 h 648920"/>
              <a:gd name="connsiteX19" fmla="*/ 2641600 w 2781300"/>
              <a:gd name="connsiteY19" fmla="*/ 179020 h 6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1300" h="648920">
                <a:moveTo>
                  <a:pt x="0" y="585420"/>
                </a:moveTo>
                <a:cubicBezTo>
                  <a:pt x="21167" y="606587"/>
                  <a:pt x="33566" y="648920"/>
                  <a:pt x="63500" y="648920"/>
                </a:cubicBezTo>
                <a:cubicBezTo>
                  <a:pt x="620471" y="648920"/>
                  <a:pt x="630605" y="640494"/>
                  <a:pt x="952500" y="560020"/>
                </a:cubicBezTo>
                <a:cubicBezTo>
                  <a:pt x="1071235" y="441285"/>
                  <a:pt x="958363" y="538038"/>
                  <a:pt x="1168400" y="433020"/>
                </a:cubicBezTo>
                <a:cubicBezTo>
                  <a:pt x="1219200" y="407620"/>
                  <a:pt x="1266918" y="374781"/>
                  <a:pt x="1320800" y="356820"/>
                </a:cubicBezTo>
                <a:cubicBezTo>
                  <a:pt x="1333500" y="352587"/>
                  <a:pt x="1346926" y="350107"/>
                  <a:pt x="1358900" y="344120"/>
                </a:cubicBezTo>
                <a:cubicBezTo>
                  <a:pt x="1380978" y="333081"/>
                  <a:pt x="1400031" y="316459"/>
                  <a:pt x="1422400" y="306020"/>
                </a:cubicBezTo>
                <a:cubicBezTo>
                  <a:pt x="1463717" y="286739"/>
                  <a:pt x="1507067" y="272153"/>
                  <a:pt x="1549400" y="255220"/>
                </a:cubicBezTo>
                <a:cubicBezTo>
                  <a:pt x="1591512" y="238375"/>
                  <a:pt x="1624869" y="227072"/>
                  <a:pt x="1663700" y="204420"/>
                </a:cubicBezTo>
                <a:cubicBezTo>
                  <a:pt x="1698197" y="184297"/>
                  <a:pt x="1726555" y="150606"/>
                  <a:pt x="1765300" y="140920"/>
                </a:cubicBezTo>
                <a:cubicBezTo>
                  <a:pt x="1781576" y="136851"/>
                  <a:pt x="1835980" y="124630"/>
                  <a:pt x="1854200" y="115520"/>
                </a:cubicBezTo>
                <a:cubicBezTo>
                  <a:pt x="1872074" y="106583"/>
                  <a:pt x="1925252" y="65675"/>
                  <a:pt x="1955800" y="64720"/>
                </a:cubicBezTo>
                <a:cubicBezTo>
                  <a:pt x="2213942" y="56653"/>
                  <a:pt x="2472267" y="56253"/>
                  <a:pt x="2730500" y="52020"/>
                </a:cubicBezTo>
                <a:cubicBezTo>
                  <a:pt x="2717800" y="43553"/>
                  <a:pt x="2706348" y="32819"/>
                  <a:pt x="2692400" y="26620"/>
                </a:cubicBezTo>
                <a:cubicBezTo>
                  <a:pt x="2667934" y="15746"/>
                  <a:pt x="2590225" y="-5274"/>
                  <a:pt x="2616200" y="1220"/>
                </a:cubicBezTo>
                <a:cubicBezTo>
                  <a:pt x="2692975" y="20414"/>
                  <a:pt x="2650441" y="8400"/>
                  <a:pt x="2743200" y="39320"/>
                </a:cubicBezTo>
                <a:lnTo>
                  <a:pt x="2781300" y="52020"/>
                </a:lnTo>
                <a:cubicBezTo>
                  <a:pt x="2760133" y="64720"/>
                  <a:pt x="2736249" y="73721"/>
                  <a:pt x="2717800" y="90120"/>
                </a:cubicBezTo>
                <a:cubicBezTo>
                  <a:pt x="2697540" y="108129"/>
                  <a:pt x="2684641" y="133039"/>
                  <a:pt x="2667000" y="153620"/>
                </a:cubicBezTo>
                <a:cubicBezTo>
                  <a:pt x="2659208" y="162711"/>
                  <a:pt x="2650067" y="170553"/>
                  <a:pt x="2641600" y="17902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632200" y="4965700"/>
            <a:ext cx="3890163" cy="838200"/>
          </a:xfrm>
          <a:custGeom>
            <a:avLst/>
            <a:gdLst>
              <a:gd name="connsiteX0" fmla="*/ 0 w 3890163"/>
              <a:gd name="connsiteY0" fmla="*/ 50800 h 838200"/>
              <a:gd name="connsiteX1" fmla="*/ 165100 w 3890163"/>
              <a:gd name="connsiteY1" fmla="*/ 25400 h 838200"/>
              <a:gd name="connsiteX2" fmla="*/ 203200 w 3890163"/>
              <a:gd name="connsiteY2" fmla="*/ 12700 h 838200"/>
              <a:gd name="connsiteX3" fmla="*/ 266700 w 3890163"/>
              <a:gd name="connsiteY3" fmla="*/ 0 h 838200"/>
              <a:gd name="connsiteX4" fmla="*/ 1638300 w 3890163"/>
              <a:gd name="connsiteY4" fmla="*/ 12700 h 838200"/>
              <a:gd name="connsiteX5" fmla="*/ 1943100 w 3890163"/>
              <a:gd name="connsiteY5" fmla="*/ 50800 h 838200"/>
              <a:gd name="connsiteX6" fmla="*/ 2070100 w 3890163"/>
              <a:gd name="connsiteY6" fmla="*/ 114300 h 838200"/>
              <a:gd name="connsiteX7" fmla="*/ 2197100 w 3890163"/>
              <a:gd name="connsiteY7" fmla="*/ 165100 h 838200"/>
              <a:gd name="connsiteX8" fmla="*/ 2298700 w 3890163"/>
              <a:gd name="connsiteY8" fmla="*/ 254000 h 838200"/>
              <a:gd name="connsiteX9" fmla="*/ 2425700 w 3890163"/>
              <a:gd name="connsiteY9" fmla="*/ 355600 h 838200"/>
              <a:gd name="connsiteX10" fmla="*/ 2540000 w 3890163"/>
              <a:gd name="connsiteY10" fmla="*/ 469900 h 838200"/>
              <a:gd name="connsiteX11" fmla="*/ 2692400 w 3890163"/>
              <a:gd name="connsiteY11" fmla="*/ 546100 h 838200"/>
              <a:gd name="connsiteX12" fmla="*/ 2794000 w 3890163"/>
              <a:gd name="connsiteY12" fmla="*/ 596900 h 838200"/>
              <a:gd name="connsiteX13" fmla="*/ 2882900 w 3890163"/>
              <a:gd name="connsiteY13" fmla="*/ 622300 h 838200"/>
              <a:gd name="connsiteX14" fmla="*/ 2984500 w 3890163"/>
              <a:gd name="connsiteY14" fmla="*/ 647700 h 838200"/>
              <a:gd name="connsiteX15" fmla="*/ 3263900 w 3890163"/>
              <a:gd name="connsiteY15" fmla="*/ 723900 h 838200"/>
              <a:gd name="connsiteX16" fmla="*/ 3594100 w 3890163"/>
              <a:gd name="connsiteY16" fmla="*/ 736600 h 838200"/>
              <a:gd name="connsiteX17" fmla="*/ 3810000 w 3890163"/>
              <a:gd name="connsiteY17" fmla="*/ 723900 h 838200"/>
              <a:gd name="connsiteX18" fmla="*/ 3733800 w 3890163"/>
              <a:gd name="connsiteY18" fmla="*/ 685800 h 838200"/>
              <a:gd name="connsiteX19" fmla="*/ 3695700 w 3890163"/>
              <a:gd name="connsiteY19" fmla="*/ 660400 h 838200"/>
              <a:gd name="connsiteX20" fmla="*/ 3721100 w 3890163"/>
              <a:gd name="connsiteY20" fmla="*/ 698500 h 838200"/>
              <a:gd name="connsiteX21" fmla="*/ 3886200 w 3890163"/>
              <a:gd name="connsiteY21" fmla="*/ 711200 h 838200"/>
              <a:gd name="connsiteX22" fmla="*/ 3784600 w 3890163"/>
              <a:gd name="connsiteY22" fmla="*/ 812800 h 838200"/>
              <a:gd name="connsiteX23" fmla="*/ 3746500 w 3890163"/>
              <a:gd name="connsiteY2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0163" h="838200">
                <a:moveTo>
                  <a:pt x="0" y="50800"/>
                </a:moveTo>
                <a:cubicBezTo>
                  <a:pt x="55033" y="42333"/>
                  <a:pt x="110373" y="35661"/>
                  <a:pt x="165100" y="25400"/>
                </a:cubicBezTo>
                <a:cubicBezTo>
                  <a:pt x="178258" y="22933"/>
                  <a:pt x="190213" y="15947"/>
                  <a:pt x="203200" y="12700"/>
                </a:cubicBezTo>
                <a:cubicBezTo>
                  <a:pt x="224141" y="7465"/>
                  <a:pt x="245533" y="4233"/>
                  <a:pt x="266700" y="0"/>
                </a:cubicBezTo>
                <a:lnTo>
                  <a:pt x="1638300" y="12700"/>
                </a:lnTo>
                <a:cubicBezTo>
                  <a:pt x="1811590" y="15518"/>
                  <a:pt x="1801112" y="19247"/>
                  <a:pt x="1943100" y="50800"/>
                </a:cubicBezTo>
                <a:cubicBezTo>
                  <a:pt x="1985433" y="71967"/>
                  <a:pt x="2026939" y="94877"/>
                  <a:pt x="2070100" y="114300"/>
                </a:cubicBezTo>
                <a:cubicBezTo>
                  <a:pt x="2111679" y="133010"/>
                  <a:pt x="2156319" y="144710"/>
                  <a:pt x="2197100" y="165100"/>
                </a:cubicBezTo>
                <a:cubicBezTo>
                  <a:pt x="2241340" y="187220"/>
                  <a:pt x="2262030" y="222568"/>
                  <a:pt x="2298700" y="254000"/>
                </a:cubicBezTo>
                <a:cubicBezTo>
                  <a:pt x="2339862" y="289281"/>
                  <a:pt x="2385298" y="319451"/>
                  <a:pt x="2425700" y="355600"/>
                </a:cubicBezTo>
                <a:cubicBezTo>
                  <a:pt x="2465855" y="391528"/>
                  <a:pt x="2496155" y="438582"/>
                  <a:pt x="2540000" y="469900"/>
                </a:cubicBezTo>
                <a:cubicBezTo>
                  <a:pt x="2586217" y="502912"/>
                  <a:pt x="2641600" y="520700"/>
                  <a:pt x="2692400" y="546100"/>
                </a:cubicBezTo>
                <a:cubicBezTo>
                  <a:pt x="2726267" y="563033"/>
                  <a:pt x="2757593" y="586498"/>
                  <a:pt x="2794000" y="596900"/>
                </a:cubicBezTo>
                <a:lnTo>
                  <a:pt x="2882900" y="622300"/>
                </a:lnTo>
                <a:cubicBezTo>
                  <a:pt x="2916630" y="631295"/>
                  <a:pt x="2950934" y="638110"/>
                  <a:pt x="2984500" y="647700"/>
                </a:cubicBezTo>
                <a:cubicBezTo>
                  <a:pt x="3256966" y="725547"/>
                  <a:pt x="3045901" y="675456"/>
                  <a:pt x="3263900" y="723900"/>
                </a:cubicBezTo>
                <a:cubicBezTo>
                  <a:pt x="3382652" y="803068"/>
                  <a:pt x="3289548" y="751828"/>
                  <a:pt x="3594100" y="736600"/>
                </a:cubicBezTo>
                <a:lnTo>
                  <a:pt x="3810000" y="723900"/>
                </a:lnTo>
                <a:cubicBezTo>
                  <a:pt x="3700811" y="651107"/>
                  <a:pt x="3838960" y="738380"/>
                  <a:pt x="3733800" y="685800"/>
                </a:cubicBezTo>
                <a:cubicBezTo>
                  <a:pt x="3720148" y="678974"/>
                  <a:pt x="3708400" y="668867"/>
                  <a:pt x="3695700" y="660400"/>
                </a:cubicBezTo>
                <a:cubicBezTo>
                  <a:pt x="3704167" y="673100"/>
                  <a:pt x="3706352" y="694567"/>
                  <a:pt x="3721100" y="698500"/>
                </a:cubicBezTo>
                <a:cubicBezTo>
                  <a:pt x="3774432" y="712722"/>
                  <a:pt x="3859394" y="662950"/>
                  <a:pt x="3886200" y="711200"/>
                </a:cubicBezTo>
                <a:cubicBezTo>
                  <a:pt x="3909460" y="753067"/>
                  <a:pt x="3824451" y="786233"/>
                  <a:pt x="3784600" y="812800"/>
                </a:cubicBezTo>
                <a:lnTo>
                  <a:pt x="3746500" y="83820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287865" y="6302111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800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7864" y="6926217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20536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26" grpId="0"/>
      <p:bldP spid="27" grpId="0"/>
      <p:bldP spid="28" grpId="0"/>
      <p:bldP spid="29" grpId="0"/>
      <p:bldP spid="39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91065" y="7109784"/>
            <a:ext cx="3949447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7"/>
          <a:stretch/>
        </p:blipFill>
        <p:spPr>
          <a:xfrm>
            <a:off x="163512" y="198436"/>
            <a:ext cx="9732577" cy="3227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112" y="757237"/>
            <a:ext cx="8012112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BouncingBalls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make a few new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call a method on one of the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.heartbeat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95854" r="-277" b="-155"/>
          <a:stretch/>
        </p:blipFill>
        <p:spPr>
          <a:xfrm>
            <a:off x="174624" y="3425915"/>
            <a:ext cx="9732577" cy="304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4624" y="3883115"/>
            <a:ext cx="4789488" cy="1565921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4624" y="5563741"/>
            <a:ext cx="4789488" cy="1797496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906712" y="4160837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06712" y="4732742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906712" y="5657626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906712" y="6229531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06712" y="6820258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73112" y="933945"/>
            <a:ext cx="10257416" cy="2698255"/>
            <a:chOff x="726496" y="757237"/>
            <a:chExt cx="10257416" cy="269825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89"/>
            <a:stretch/>
          </p:blipFill>
          <p:spPr>
            <a:xfrm>
              <a:off x="726496" y="757237"/>
              <a:ext cx="10257416" cy="240819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6512" y="1368435"/>
              <a:ext cx="8284777" cy="1122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heartbeat(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</a:t>
              </a:r>
              <a:r>
                <a:rPr lang="en-US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shape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.move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dx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dy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reflectOffWalls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" t="95854" r="-277" b="-155"/>
            <a:stretch/>
          </p:blipFill>
          <p:spPr>
            <a:xfrm>
              <a:off x="726496" y="3150692"/>
              <a:ext cx="9732577" cy="3048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251071" y="3963269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73312" y="4211121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5588" y="4725269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9712" y="5639669"/>
            <a:ext cx="1425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heartbeat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94413" y="5684837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9912" y="632546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sWidth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39912" y="685967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sHidth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96100" y="4775200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640512" y="3837189"/>
            <a:ext cx="1717676" cy="14478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631112" y="5510394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945312" y="4008437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601074" y="5816599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764842" y="4487514"/>
            <a:ext cx="128753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1.0</a:t>
            </a:r>
          </a:p>
          <a:p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1.5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13341" y="6249083"/>
            <a:ext cx="142539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dx = -1.2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-1.1</a:t>
            </a:r>
          </a:p>
        </p:txBody>
      </p:sp>
      <p:sp>
        <p:nvSpPr>
          <p:cNvPr id="37" name="Freeform 36"/>
          <p:cNvSpPr/>
          <p:nvPr/>
        </p:nvSpPr>
        <p:spPr>
          <a:xfrm>
            <a:off x="3657600" y="3846880"/>
            <a:ext cx="2781300" cy="648920"/>
          </a:xfrm>
          <a:custGeom>
            <a:avLst/>
            <a:gdLst>
              <a:gd name="connsiteX0" fmla="*/ 0 w 2781300"/>
              <a:gd name="connsiteY0" fmla="*/ 585420 h 648920"/>
              <a:gd name="connsiteX1" fmla="*/ 63500 w 2781300"/>
              <a:gd name="connsiteY1" fmla="*/ 648920 h 648920"/>
              <a:gd name="connsiteX2" fmla="*/ 952500 w 2781300"/>
              <a:gd name="connsiteY2" fmla="*/ 560020 h 648920"/>
              <a:gd name="connsiteX3" fmla="*/ 1168400 w 2781300"/>
              <a:gd name="connsiteY3" fmla="*/ 433020 h 648920"/>
              <a:gd name="connsiteX4" fmla="*/ 1320800 w 2781300"/>
              <a:gd name="connsiteY4" fmla="*/ 356820 h 648920"/>
              <a:gd name="connsiteX5" fmla="*/ 1358900 w 2781300"/>
              <a:gd name="connsiteY5" fmla="*/ 344120 h 648920"/>
              <a:gd name="connsiteX6" fmla="*/ 1422400 w 2781300"/>
              <a:gd name="connsiteY6" fmla="*/ 306020 h 648920"/>
              <a:gd name="connsiteX7" fmla="*/ 1549400 w 2781300"/>
              <a:gd name="connsiteY7" fmla="*/ 255220 h 648920"/>
              <a:gd name="connsiteX8" fmla="*/ 1663700 w 2781300"/>
              <a:gd name="connsiteY8" fmla="*/ 204420 h 648920"/>
              <a:gd name="connsiteX9" fmla="*/ 1765300 w 2781300"/>
              <a:gd name="connsiteY9" fmla="*/ 140920 h 648920"/>
              <a:gd name="connsiteX10" fmla="*/ 1854200 w 2781300"/>
              <a:gd name="connsiteY10" fmla="*/ 115520 h 648920"/>
              <a:gd name="connsiteX11" fmla="*/ 1955800 w 2781300"/>
              <a:gd name="connsiteY11" fmla="*/ 64720 h 648920"/>
              <a:gd name="connsiteX12" fmla="*/ 2730500 w 2781300"/>
              <a:gd name="connsiteY12" fmla="*/ 52020 h 648920"/>
              <a:gd name="connsiteX13" fmla="*/ 2692400 w 2781300"/>
              <a:gd name="connsiteY13" fmla="*/ 26620 h 648920"/>
              <a:gd name="connsiteX14" fmla="*/ 2616200 w 2781300"/>
              <a:gd name="connsiteY14" fmla="*/ 1220 h 648920"/>
              <a:gd name="connsiteX15" fmla="*/ 2743200 w 2781300"/>
              <a:gd name="connsiteY15" fmla="*/ 39320 h 648920"/>
              <a:gd name="connsiteX16" fmla="*/ 2781300 w 2781300"/>
              <a:gd name="connsiteY16" fmla="*/ 52020 h 648920"/>
              <a:gd name="connsiteX17" fmla="*/ 2717800 w 2781300"/>
              <a:gd name="connsiteY17" fmla="*/ 90120 h 648920"/>
              <a:gd name="connsiteX18" fmla="*/ 2667000 w 2781300"/>
              <a:gd name="connsiteY18" fmla="*/ 153620 h 648920"/>
              <a:gd name="connsiteX19" fmla="*/ 2641600 w 2781300"/>
              <a:gd name="connsiteY19" fmla="*/ 179020 h 6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1300" h="648920">
                <a:moveTo>
                  <a:pt x="0" y="585420"/>
                </a:moveTo>
                <a:cubicBezTo>
                  <a:pt x="21167" y="606587"/>
                  <a:pt x="33566" y="648920"/>
                  <a:pt x="63500" y="648920"/>
                </a:cubicBezTo>
                <a:cubicBezTo>
                  <a:pt x="620471" y="648920"/>
                  <a:pt x="630605" y="640494"/>
                  <a:pt x="952500" y="560020"/>
                </a:cubicBezTo>
                <a:cubicBezTo>
                  <a:pt x="1071235" y="441285"/>
                  <a:pt x="958363" y="538038"/>
                  <a:pt x="1168400" y="433020"/>
                </a:cubicBezTo>
                <a:cubicBezTo>
                  <a:pt x="1219200" y="407620"/>
                  <a:pt x="1266918" y="374781"/>
                  <a:pt x="1320800" y="356820"/>
                </a:cubicBezTo>
                <a:cubicBezTo>
                  <a:pt x="1333500" y="352587"/>
                  <a:pt x="1346926" y="350107"/>
                  <a:pt x="1358900" y="344120"/>
                </a:cubicBezTo>
                <a:cubicBezTo>
                  <a:pt x="1380978" y="333081"/>
                  <a:pt x="1400031" y="316459"/>
                  <a:pt x="1422400" y="306020"/>
                </a:cubicBezTo>
                <a:cubicBezTo>
                  <a:pt x="1463717" y="286739"/>
                  <a:pt x="1507067" y="272153"/>
                  <a:pt x="1549400" y="255220"/>
                </a:cubicBezTo>
                <a:cubicBezTo>
                  <a:pt x="1591512" y="238375"/>
                  <a:pt x="1624869" y="227072"/>
                  <a:pt x="1663700" y="204420"/>
                </a:cubicBezTo>
                <a:cubicBezTo>
                  <a:pt x="1698197" y="184297"/>
                  <a:pt x="1726555" y="150606"/>
                  <a:pt x="1765300" y="140920"/>
                </a:cubicBezTo>
                <a:cubicBezTo>
                  <a:pt x="1781576" y="136851"/>
                  <a:pt x="1835980" y="124630"/>
                  <a:pt x="1854200" y="115520"/>
                </a:cubicBezTo>
                <a:cubicBezTo>
                  <a:pt x="1872074" y="106583"/>
                  <a:pt x="1925252" y="65675"/>
                  <a:pt x="1955800" y="64720"/>
                </a:cubicBezTo>
                <a:cubicBezTo>
                  <a:pt x="2213942" y="56653"/>
                  <a:pt x="2472267" y="56253"/>
                  <a:pt x="2730500" y="52020"/>
                </a:cubicBezTo>
                <a:cubicBezTo>
                  <a:pt x="2717800" y="43553"/>
                  <a:pt x="2706348" y="32819"/>
                  <a:pt x="2692400" y="26620"/>
                </a:cubicBezTo>
                <a:cubicBezTo>
                  <a:pt x="2667934" y="15746"/>
                  <a:pt x="2590225" y="-5274"/>
                  <a:pt x="2616200" y="1220"/>
                </a:cubicBezTo>
                <a:cubicBezTo>
                  <a:pt x="2692975" y="20414"/>
                  <a:pt x="2650441" y="8400"/>
                  <a:pt x="2743200" y="39320"/>
                </a:cubicBezTo>
                <a:lnTo>
                  <a:pt x="2781300" y="52020"/>
                </a:lnTo>
                <a:cubicBezTo>
                  <a:pt x="2760133" y="64720"/>
                  <a:pt x="2736249" y="73721"/>
                  <a:pt x="2717800" y="90120"/>
                </a:cubicBezTo>
                <a:cubicBezTo>
                  <a:pt x="2697540" y="108129"/>
                  <a:pt x="2684641" y="133039"/>
                  <a:pt x="2667000" y="153620"/>
                </a:cubicBezTo>
                <a:cubicBezTo>
                  <a:pt x="2659208" y="162711"/>
                  <a:pt x="2650067" y="170553"/>
                  <a:pt x="2641600" y="17902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632200" y="4965700"/>
            <a:ext cx="3890163" cy="838200"/>
          </a:xfrm>
          <a:custGeom>
            <a:avLst/>
            <a:gdLst>
              <a:gd name="connsiteX0" fmla="*/ 0 w 3890163"/>
              <a:gd name="connsiteY0" fmla="*/ 50800 h 838200"/>
              <a:gd name="connsiteX1" fmla="*/ 165100 w 3890163"/>
              <a:gd name="connsiteY1" fmla="*/ 25400 h 838200"/>
              <a:gd name="connsiteX2" fmla="*/ 203200 w 3890163"/>
              <a:gd name="connsiteY2" fmla="*/ 12700 h 838200"/>
              <a:gd name="connsiteX3" fmla="*/ 266700 w 3890163"/>
              <a:gd name="connsiteY3" fmla="*/ 0 h 838200"/>
              <a:gd name="connsiteX4" fmla="*/ 1638300 w 3890163"/>
              <a:gd name="connsiteY4" fmla="*/ 12700 h 838200"/>
              <a:gd name="connsiteX5" fmla="*/ 1943100 w 3890163"/>
              <a:gd name="connsiteY5" fmla="*/ 50800 h 838200"/>
              <a:gd name="connsiteX6" fmla="*/ 2070100 w 3890163"/>
              <a:gd name="connsiteY6" fmla="*/ 114300 h 838200"/>
              <a:gd name="connsiteX7" fmla="*/ 2197100 w 3890163"/>
              <a:gd name="connsiteY7" fmla="*/ 165100 h 838200"/>
              <a:gd name="connsiteX8" fmla="*/ 2298700 w 3890163"/>
              <a:gd name="connsiteY8" fmla="*/ 254000 h 838200"/>
              <a:gd name="connsiteX9" fmla="*/ 2425700 w 3890163"/>
              <a:gd name="connsiteY9" fmla="*/ 355600 h 838200"/>
              <a:gd name="connsiteX10" fmla="*/ 2540000 w 3890163"/>
              <a:gd name="connsiteY10" fmla="*/ 469900 h 838200"/>
              <a:gd name="connsiteX11" fmla="*/ 2692400 w 3890163"/>
              <a:gd name="connsiteY11" fmla="*/ 546100 h 838200"/>
              <a:gd name="connsiteX12" fmla="*/ 2794000 w 3890163"/>
              <a:gd name="connsiteY12" fmla="*/ 596900 h 838200"/>
              <a:gd name="connsiteX13" fmla="*/ 2882900 w 3890163"/>
              <a:gd name="connsiteY13" fmla="*/ 622300 h 838200"/>
              <a:gd name="connsiteX14" fmla="*/ 2984500 w 3890163"/>
              <a:gd name="connsiteY14" fmla="*/ 647700 h 838200"/>
              <a:gd name="connsiteX15" fmla="*/ 3263900 w 3890163"/>
              <a:gd name="connsiteY15" fmla="*/ 723900 h 838200"/>
              <a:gd name="connsiteX16" fmla="*/ 3594100 w 3890163"/>
              <a:gd name="connsiteY16" fmla="*/ 736600 h 838200"/>
              <a:gd name="connsiteX17" fmla="*/ 3810000 w 3890163"/>
              <a:gd name="connsiteY17" fmla="*/ 723900 h 838200"/>
              <a:gd name="connsiteX18" fmla="*/ 3733800 w 3890163"/>
              <a:gd name="connsiteY18" fmla="*/ 685800 h 838200"/>
              <a:gd name="connsiteX19" fmla="*/ 3695700 w 3890163"/>
              <a:gd name="connsiteY19" fmla="*/ 660400 h 838200"/>
              <a:gd name="connsiteX20" fmla="*/ 3721100 w 3890163"/>
              <a:gd name="connsiteY20" fmla="*/ 698500 h 838200"/>
              <a:gd name="connsiteX21" fmla="*/ 3886200 w 3890163"/>
              <a:gd name="connsiteY21" fmla="*/ 711200 h 838200"/>
              <a:gd name="connsiteX22" fmla="*/ 3784600 w 3890163"/>
              <a:gd name="connsiteY22" fmla="*/ 812800 h 838200"/>
              <a:gd name="connsiteX23" fmla="*/ 3746500 w 3890163"/>
              <a:gd name="connsiteY2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0163" h="838200">
                <a:moveTo>
                  <a:pt x="0" y="50800"/>
                </a:moveTo>
                <a:cubicBezTo>
                  <a:pt x="55033" y="42333"/>
                  <a:pt x="110373" y="35661"/>
                  <a:pt x="165100" y="25400"/>
                </a:cubicBezTo>
                <a:cubicBezTo>
                  <a:pt x="178258" y="22933"/>
                  <a:pt x="190213" y="15947"/>
                  <a:pt x="203200" y="12700"/>
                </a:cubicBezTo>
                <a:cubicBezTo>
                  <a:pt x="224141" y="7465"/>
                  <a:pt x="245533" y="4233"/>
                  <a:pt x="266700" y="0"/>
                </a:cubicBezTo>
                <a:lnTo>
                  <a:pt x="1638300" y="12700"/>
                </a:lnTo>
                <a:cubicBezTo>
                  <a:pt x="1811590" y="15518"/>
                  <a:pt x="1801112" y="19247"/>
                  <a:pt x="1943100" y="50800"/>
                </a:cubicBezTo>
                <a:cubicBezTo>
                  <a:pt x="1985433" y="71967"/>
                  <a:pt x="2026939" y="94877"/>
                  <a:pt x="2070100" y="114300"/>
                </a:cubicBezTo>
                <a:cubicBezTo>
                  <a:pt x="2111679" y="133010"/>
                  <a:pt x="2156319" y="144710"/>
                  <a:pt x="2197100" y="165100"/>
                </a:cubicBezTo>
                <a:cubicBezTo>
                  <a:pt x="2241340" y="187220"/>
                  <a:pt x="2262030" y="222568"/>
                  <a:pt x="2298700" y="254000"/>
                </a:cubicBezTo>
                <a:cubicBezTo>
                  <a:pt x="2339862" y="289281"/>
                  <a:pt x="2385298" y="319451"/>
                  <a:pt x="2425700" y="355600"/>
                </a:cubicBezTo>
                <a:cubicBezTo>
                  <a:pt x="2465855" y="391528"/>
                  <a:pt x="2496155" y="438582"/>
                  <a:pt x="2540000" y="469900"/>
                </a:cubicBezTo>
                <a:cubicBezTo>
                  <a:pt x="2586217" y="502912"/>
                  <a:pt x="2641600" y="520700"/>
                  <a:pt x="2692400" y="546100"/>
                </a:cubicBezTo>
                <a:cubicBezTo>
                  <a:pt x="2726267" y="563033"/>
                  <a:pt x="2757593" y="586498"/>
                  <a:pt x="2794000" y="596900"/>
                </a:cubicBezTo>
                <a:lnTo>
                  <a:pt x="2882900" y="622300"/>
                </a:lnTo>
                <a:cubicBezTo>
                  <a:pt x="2916630" y="631295"/>
                  <a:pt x="2950934" y="638110"/>
                  <a:pt x="2984500" y="647700"/>
                </a:cubicBezTo>
                <a:cubicBezTo>
                  <a:pt x="3256966" y="725547"/>
                  <a:pt x="3045901" y="675456"/>
                  <a:pt x="3263900" y="723900"/>
                </a:cubicBezTo>
                <a:cubicBezTo>
                  <a:pt x="3382652" y="803068"/>
                  <a:pt x="3289548" y="751828"/>
                  <a:pt x="3594100" y="736600"/>
                </a:cubicBezTo>
                <a:lnTo>
                  <a:pt x="3810000" y="723900"/>
                </a:lnTo>
                <a:cubicBezTo>
                  <a:pt x="3700811" y="651107"/>
                  <a:pt x="3838960" y="738380"/>
                  <a:pt x="3733800" y="685800"/>
                </a:cubicBezTo>
                <a:cubicBezTo>
                  <a:pt x="3720148" y="678974"/>
                  <a:pt x="3708400" y="668867"/>
                  <a:pt x="3695700" y="660400"/>
                </a:cubicBezTo>
                <a:cubicBezTo>
                  <a:pt x="3704167" y="673100"/>
                  <a:pt x="3706352" y="694567"/>
                  <a:pt x="3721100" y="698500"/>
                </a:cubicBezTo>
                <a:cubicBezTo>
                  <a:pt x="3774432" y="712722"/>
                  <a:pt x="3859394" y="662950"/>
                  <a:pt x="3886200" y="711200"/>
                </a:cubicBezTo>
                <a:cubicBezTo>
                  <a:pt x="3909460" y="753067"/>
                  <a:pt x="3824451" y="786233"/>
                  <a:pt x="3784600" y="812800"/>
                </a:cubicBezTo>
                <a:lnTo>
                  <a:pt x="3746500" y="83820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287865" y="6302111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800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7864" y="6926217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600</a:t>
            </a:r>
          </a:p>
        </p:txBody>
      </p:sp>
      <p:sp>
        <p:nvSpPr>
          <p:cNvPr id="3" name="Freeform 2"/>
          <p:cNvSpPr/>
          <p:nvPr/>
        </p:nvSpPr>
        <p:spPr>
          <a:xfrm>
            <a:off x="3632200" y="4305300"/>
            <a:ext cx="2857832" cy="1701800"/>
          </a:xfrm>
          <a:custGeom>
            <a:avLst/>
            <a:gdLst>
              <a:gd name="connsiteX0" fmla="*/ 0 w 2857832"/>
              <a:gd name="connsiteY0" fmla="*/ 1651000 h 1701800"/>
              <a:gd name="connsiteX1" fmla="*/ 50800 w 2857832"/>
              <a:gd name="connsiteY1" fmla="*/ 1663700 h 1701800"/>
              <a:gd name="connsiteX2" fmla="*/ 203200 w 2857832"/>
              <a:gd name="connsiteY2" fmla="*/ 1638300 h 1701800"/>
              <a:gd name="connsiteX3" fmla="*/ 1016000 w 2857832"/>
              <a:gd name="connsiteY3" fmla="*/ 1663700 h 1701800"/>
              <a:gd name="connsiteX4" fmla="*/ 1308100 w 2857832"/>
              <a:gd name="connsiteY4" fmla="*/ 1676400 h 1701800"/>
              <a:gd name="connsiteX5" fmla="*/ 1600200 w 2857832"/>
              <a:gd name="connsiteY5" fmla="*/ 1701800 h 1701800"/>
              <a:gd name="connsiteX6" fmla="*/ 1790700 w 2857832"/>
              <a:gd name="connsiteY6" fmla="*/ 1676400 h 1701800"/>
              <a:gd name="connsiteX7" fmla="*/ 1854200 w 2857832"/>
              <a:gd name="connsiteY7" fmla="*/ 1562100 h 1701800"/>
              <a:gd name="connsiteX8" fmla="*/ 1866900 w 2857832"/>
              <a:gd name="connsiteY8" fmla="*/ 1511300 h 1701800"/>
              <a:gd name="connsiteX9" fmla="*/ 1905000 w 2857832"/>
              <a:gd name="connsiteY9" fmla="*/ 1422400 h 1701800"/>
              <a:gd name="connsiteX10" fmla="*/ 1917700 w 2857832"/>
              <a:gd name="connsiteY10" fmla="*/ 1371600 h 1701800"/>
              <a:gd name="connsiteX11" fmla="*/ 1930400 w 2857832"/>
              <a:gd name="connsiteY11" fmla="*/ 1308100 h 1701800"/>
              <a:gd name="connsiteX12" fmla="*/ 1955800 w 2857832"/>
              <a:gd name="connsiteY12" fmla="*/ 1231900 h 1701800"/>
              <a:gd name="connsiteX13" fmla="*/ 1993900 w 2857832"/>
              <a:gd name="connsiteY13" fmla="*/ 1181100 h 1701800"/>
              <a:gd name="connsiteX14" fmla="*/ 2032000 w 2857832"/>
              <a:gd name="connsiteY14" fmla="*/ 1041400 h 1701800"/>
              <a:gd name="connsiteX15" fmla="*/ 2044700 w 2857832"/>
              <a:gd name="connsiteY15" fmla="*/ 1003300 h 1701800"/>
              <a:gd name="connsiteX16" fmla="*/ 2006600 w 2857832"/>
              <a:gd name="connsiteY16" fmla="*/ 965200 h 1701800"/>
              <a:gd name="connsiteX17" fmla="*/ 1993900 w 2857832"/>
              <a:gd name="connsiteY17" fmla="*/ 927100 h 1701800"/>
              <a:gd name="connsiteX18" fmla="*/ 1968500 w 2857832"/>
              <a:gd name="connsiteY18" fmla="*/ 889000 h 1701800"/>
              <a:gd name="connsiteX19" fmla="*/ 1981200 w 2857832"/>
              <a:gd name="connsiteY19" fmla="*/ 673100 h 1701800"/>
              <a:gd name="connsiteX20" fmla="*/ 2006600 w 2857832"/>
              <a:gd name="connsiteY20" fmla="*/ 622300 h 1701800"/>
              <a:gd name="connsiteX21" fmla="*/ 2057400 w 2857832"/>
              <a:gd name="connsiteY21" fmla="*/ 609600 h 1701800"/>
              <a:gd name="connsiteX22" fmla="*/ 2082800 w 2857832"/>
              <a:gd name="connsiteY22" fmla="*/ 558800 h 1701800"/>
              <a:gd name="connsiteX23" fmla="*/ 2171700 w 2857832"/>
              <a:gd name="connsiteY23" fmla="*/ 508000 h 1701800"/>
              <a:gd name="connsiteX24" fmla="*/ 2286000 w 2857832"/>
              <a:gd name="connsiteY24" fmla="*/ 520700 h 1701800"/>
              <a:gd name="connsiteX25" fmla="*/ 2324100 w 2857832"/>
              <a:gd name="connsiteY25" fmla="*/ 533400 h 1701800"/>
              <a:gd name="connsiteX26" fmla="*/ 2400300 w 2857832"/>
              <a:gd name="connsiteY26" fmla="*/ 419100 h 1701800"/>
              <a:gd name="connsiteX27" fmla="*/ 2463800 w 2857832"/>
              <a:gd name="connsiteY27" fmla="*/ 368300 h 1701800"/>
              <a:gd name="connsiteX28" fmla="*/ 2527300 w 2857832"/>
              <a:gd name="connsiteY28" fmla="*/ 292100 h 1701800"/>
              <a:gd name="connsiteX29" fmla="*/ 2628900 w 2857832"/>
              <a:gd name="connsiteY29" fmla="*/ 215900 h 1701800"/>
              <a:gd name="connsiteX30" fmla="*/ 2730500 w 2857832"/>
              <a:gd name="connsiteY30" fmla="*/ 152400 h 1701800"/>
              <a:gd name="connsiteX31" fmla="*/ 2819400 w 2857832"/>
              <a:gd name="connsiteY31" fmla="*/ 88900 h 1701800"/>
              <a:gd name="connsiteX32" fmla="*/ 2794000 w 2857832"/>
              <a:gd name="connsiteY32" fmla="*/ 50800 h 1701800"/>
              <a:gd name="connsiteX33" fmla="*/ 2755900 w 2857832"/>
              <a:gd name="connsiteY33" fmla="*/ 0 h 1701800"/>
              <a:gd name="connsiteX34" fmla="*/ 2806700 w 2857832"/>
              <a:gd name="connsiteY34" fmla="*/ 50800 h 1701800"/>
              <a:gd name="connsiteX35" fmla="*/ 2844800 w 2857832"/>
              <a:gd name="connsiteY35" fmla="*/ 63500 h 1701800"/>
              <a:gd name="connsiteX36" fmla="*/ 2857500 w 2857832"/>
              <a:gd name="connsiteY36" fmla="*/ 36830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57832" h="1701800">
                <a:moveTo>
                  <a:pt x="0" y="1651000"/>
                </a:moveTo>
                <a:cubicBezTo>
                  <a:pt x="16933" y="1655233"/>
                  <a:pt x="33346" y="1663700"/>
                  <a:pt x="50800" y="1663700"/>
                </a:cubicBezTo>
                <a:cubicBezTo>
                  <a:pt x="82305" y="1663700"/>
                  <a:pt x="167144" y="1645511"/>
                  <a:pt x="203200" y="1638300"/>
                </a:cubicBezTo>
                <a:cubicBezTo>
                  <a:pt x="988610" y="1656150"/>
                  <a:pt x="511372" y="1640229"/>
                  <a:pt x="1016000" y="1663700"/>
                </a:cubicBezTo>
                <a:cubicBezTo>
                  <a:pt x="1113353" y="1668228"/>
                  <a:pt x="1210848" y="1670057"/>
                  <a:pt x="1308100" y="1676400"/>
                </a:cubicBezTo>
                <a:cubicBezTo>
                  <a:pt x="1405627" y="1682760"/>
                  <a:pt x="1600200" y="1701800"/>
                  <a:pt x="1600200" y="1701800"/>
                </a:cubicBezTo>
                <a:cubicBezTo>
                  <a:pt x="1663700" y="1693333"/>
                  <a:pt x="1731658" y="1701260"/>
                  <a:pt x="1790700" y="1676400"/>
                </a:cubicBezTo>
                <a:cubicBezTo>
                  <a:pt x="1820244" y="1663960"/>
                  <a:pt x="1844424" y="1596315"/>
                  <a:pt x="1854200" y="1562100"/>
                </a:cubicBezTo>
                <a:cubicBezTo>
                  <a:pt x="1858995" y="1545317"/>
                  <a:pt x="1860771" y="1527643"/>
                  <a:pt x="1866900" y="1511300"/>
                </a:cubicBezTo>
                <a:cubicBezTo>
                  <a:pt x="1907540" y="1402927"/>
                  <a:pt x="1879770" y="1510704"/>
                  <a:pt x="1905000" y="1422400"/>
                </a:cubicBezTo>
                <a:cubicBezTo>
                  <a:pt x="1909795" y="1405617"/>
                  <a:pt x="1913914" y="1388639"/>
                  <a:pt x="1917700" y="1371600"/>
                </a:cubicBezTo>
                <a:cubicBezTo>
                  <a:pt x="1922383" y="1350528"/>
                  <a:pt x="1924720" y="1328925"/>
                  <a:pt x="1930400" y="1308100"/>
                </a:cubicBezTo>
                <a:cubicBezTo>
                  <a:pt x="1937445" y="1282269"/>
                  <a:pt x="1939736" y="1253319"/>
                  <a:pt x="1955800" y="1231900"/>
                </a:cubicBezTo>
                <a:lnTo>
                  <a:pt x="1993900" y="1181100"/>
                </a:lnTo>
                <a:cubicBezTo>
                  <a:pt x="2011851" y="1091346"/>
                  <a:pt x="1999774" y="1138078"/>
                  <a:pt x="2032000" y="1041400"/>
                </a:cubicBezTo>
                <a:lnTo>
                  <a:pt x="2044700" y="1003300"/>
                </a:lnTo>
                <a:cubicBezTo>
                  <a:pt x="2032000" y="990600"/>
                  <a:pt x="2016563" y="980144"/>
                  <a:pt x="2006600" y="965200"/>
                </a:cubicBezTo>
                <a:cubicBezTo>
                  <a:pt x="1999174" y="954061"/>
                  <a:pt x="1999887" y="939074"/>
                  <a:pt x="1993900" y="927100"/>
                </a:cubicBezTo>
                <a:cubicBezTo>
                  <a:pt x="1987074" y="913448"/>
                  <a:pt x="1976967" y="901700"/>
                  <a:pt x="1968500" y="889000"/>
                </a:cubicBezTo>
                <a:cubicBezTo>
                  <a:pt x="1972733" y="817033"/>
                  <a:pt x="1971005" y="744467"/>
                  <a:pt x="1981200" y="673100"/>
                </a:cubicBezTo>
                <a:cubicBezTo>
                  <a:pt x="1983877" y="654358"/>
                  <a:pt x="1992056" y="634420"/>
                  <a:pt x="2006600" y="622300"/>
                </a:cubicBezTo>
                <a:cubicBezTo>
                  <a:pt x="2020009" y="611126"/>
                  <a:pt x="2040467" y="613833"/>
                  <a:pt x="2057400" y="609600"/>
                </a:cubicBezTo>
                <a:cubicBezTo>
                  <a:pt x="2065867" y="592667"/>
                  <a:pt x="2070680" y="573344"/>
                  <a:pt x="2082800" y="558800"/>
                </a:cubicBezTo>
                <a:cubicBezTo>
                  <a:pt x="2095622" y="543414"/>
                  <a:pt x="2158140" y="514780"/>
                  <a:pt x="2171700" y="508000"/>
                </a:cubicBezTo>
                <a:cubicBezTo>
                  <a:pt x="2209800" y="512233"/>
                  <a:pt x="2248187" y="514398"/>
                  <a:pt x="2286000" y="520700"/>
                </a:cubicBezTo>
                <a:cubicBezTo>
                  <a:pt x="2299205" y="522901"/>
                  <a:pt x="2314094" y="542294"/>
                  <a:pt x="2324100" y="533400"/>
                </a:cubicBezTo>
                <a:cubicBezTo>
                  <a:pt x="2358324" y="502978"/>
                  <a:pt x="2364544" y="447705"/>
                  <a:pt x="2400300" y="419100"/>
                </a:cubicBezTo>
                <a:cubicBezTo>
                  <a:pt x="2421467" y="402167"/>
                  <a:pt x="2444633" y="387467"/>
                  <a:pt x="2463800" y="368300"/>
                </a:cubicBezTo>
                <a:cubicBezTo>
                  <a:pt x="2554859" y="277241"/>
                  <a:pt x="2412869" y="385725"/>
                  <a:pt x="2527300" y="292100"/>
                </a:cubicBezTo>
                <a:cubicBezTo>
                  <a:pt x="2560064" y="265293"/>
                  <a:pt x="2593001" y="238337"/>
                  <a:pt x="2628900" y="215900"/>
                </a:cubicBezTo>
                <a:cubicBezTo>
                  <a:pt x="2662767" y="194733"/>
                  <a:pt x="2702260" y="180640"/>
                  <a:pt x="2730500" y="152400"/>
                </a:cubicBezTo>
                <a:cubicBezTo>
                  <a:pt x="2790766" y="92134"/>
                  <a:pt x="2758582" y="109173"/>
                  <a:pt x="2819400" y="88900"/>
                </a:cubicBezTo>
                <a:cubicBezTo>
                  <a:pt x="2810933" y="76200"/>
                  <a:pt x="2802872" y="63220"/>
                  <a:pt x="2794000" y="50800"/>
                </a:cubicBezTo>
                <a:cubicBezTo>
                  <a:pt x="2781697" y="33576"/>
                  <a:pt x="2734733" y="0"/>
                  <a:pt x="2755900" y="0"/>
                </a:cubicBezTo>
                <a:cubicBezTo>
                  <a:pt x="2779847" y="0"/>
                  <a:pt x="2787213" y="36881"/>
                  <a:pt x="2806700" y="50800"/>
                </a:cubicBezTo>
                <a:cubicBezTo>
                  <a:pt x="2817593" y="58581"/>
                  <a:pt x="2832100" y="59267"/>
                  <a:pt x="2844800" y="63500"/>
                </a:cubicBezTo>
                <a:cubicBezTo>
                  <a:pt x="2861072" y="275030"/>
                  <a:pt x="2857500" y="173404"/>
                  <a:pt x="2857500" y="368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0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We have </a:t>
            </a:r>
            <a:r>
              <a:rPr lang="en-US" altLang="en-US" sz="3968" i="1" dirty="0">
                <a:solidFill>
                  <a:schemeClr val="bg1"/>
                </a:solidFill>
              </a:rPr>
              <a:t>used</a:t>
            </a:r>
            <a:r>
              <a:rPr lang="en-US" altLang="en-US" sz="3968" dirty="0">
                <a:solidFill>
                  <a:schemeClr val="bg1"/>
                </a:solidFill>
              </a:rPr>
              <a:t> many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3570992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030415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err="1">
                <a:solidFill>
                  <a:schemeClr val="bg1"/>
                </a:solidFill>
              </a:rPr>
              <a:t>Tl;dr</a:t>
            </a:r>
            <a:r>
              <a:rPr lang="en-US" altLang="en-US" sz="3968" dirty="0">
                <a:solidFill>
                  <a:schemeClr val="bg1"/>
                </a:solidFill>
              </a:rPr>
              <a:t>: Java knows which Ball </a:t>
            </a:r>
          </a:p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you called heartbeat on</a:t>
            </a:r>
          </a:p>
        </p:txBody>
      </p:sp>
    </p:spTree>
    <p:extLst>
      <p:ext uri="{BB962C8B-B14F-4D97-AF65-F5344CB8AC3E}">
        <p14:creationId xmlns:p14="http://schemas.microsoft.com/office/powerpoint/2010/main" val="300055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Does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Look Like?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7E6B1-86F5-8A43-AA9B-18F89C7C0C0B}"/>
              </a:ext>
            </a:extLst>
          </p:cNvPr>
          <p:cNvSpPr/>
          <p:nvPr/>
        </p:nvSpPr>
        <p:spPr>
          <a:xfrm>
            <a:off x="544512" y="1189037"/>
            <a:ext cx="9536113" cy="627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class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GRect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extends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GObject</a:t>
            </a:r>
            <a:r>
              <a:rPr lang="en-US" dirty="0">
                <a:latin typeface="Monaco" pitchFamily="2" charset="77"/>
              </a:rPr>
              <a:t> {</a:t>
            </a:r>
          </a:p>
          <a:p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Instance variables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yc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0326CC"/>
                </a:solidFill>
                <a:latin typeface="Monaco" pitchFamily="2" charset="77"/>
              </a:rPr>
              <a:t>xc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0;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isFilled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isVisible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;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br>
              <a:rPr lang="en-US" dirty="0">
                <a:latin typeface="Monaco" pitchFamily="2" charset="77"/>
              </a:rPr>
            </a:br>
            <a:endParaRPr lang="en-US" dirty="0"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Constructors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GRect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1"/>
            <a:r>
              <a:rPr lang="en-US" dirty="0">
                <a:latin typeface="Monaco" pitchFamily="2" charset="77"/>
              </a:rPr>
              <a:t>}</a:t>
            </a:r>
          </a:p>
          <a:p>
            <a:pPr lvl="1"/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GRect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x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y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,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xc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x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yc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y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width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2"/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this</a:t>
            </a:r>
            <a:r>
              <a:rPr lang="en-US" dirty="0" err="1">
                <a:latin typeface="Monaco" pitchFamily="2" charset="77"/>
              </a:rPr>
              <a:t>.</a:t>
            </a:r>
            <a:r>
              <a:rPr lang="en-US" dirty="0" err="1">
                <a:solidFill>
                  <a:srgbClr val="0326CC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height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 lvl="1"/>
            <a:r>
              <a:rPr lang="en-US" dirty="0">
                <a:latin typeface="Monaco" pitchFamily="2" charset="77"/>
              </a:rPr>
              <a:t>}</a:t>
            </a:r>
          </a:p>
          <a:p>
            <a:pPr lvl="1"/>
            <a:endParaRPr lang="en-US" dirty="0">
              <a:effectLst/>
              <a:latin typeface="Monaco" pitchFamily="2" charset="77"/>
            </a:endParaRPr>
          </a:p>
          <a:p>
            <a:pPr lvl="1"/>
            <a:r>
              <a:rPr lang="en-US" dirty="0">
                <a:latin typeface="Monaco" pitchFamily="2" charset="77"/>
              </a:rPr>
              <a:t>...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49A8F-FCA1-7845-A6B5-1367E1454EC6}"/>
              </a:ext>
            </a:extLst>
          </p:cNvPr>
          <p:cNvSpPr txBox="1"/>
          <p:nvPr/>
        </p:nvSpPr>
        <p:spPr>
          <a:xfrm>
            <a:off x="8017898" y="11128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onaco" pitchFamily="2" charset="77"/>
              </a:rPr>
              <a:t>GRect.java</a:t>
            </a:r>
            <a:endParaRPr lang="en-US" sz="2400" dirty="0">
              <a:solidFill>
                <a:srgbClr val="0432FF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358958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2255837"/>
            <a:ext cx="26670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1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10080625" cy="58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06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382712" y="1587500"/>
            <a:ext cx="2514600" cy="2006600"/>
          </a:xfrm>
          <a:custGeom>
            <a:avLst/>
            <a:gdLst>
              <a:gd name="connsiteX0" fmla="*/ 1320806 w 2921208"/>
              <a:gd name="connsiteY0" fmla="*/ 152400 h 2006600"/>
              <a:gd name="connsiteX1" fmla="*/ 1219206 w 2921208"/>
              <a:gd name="connsiteY1" fmla="*/ 114300 h 2006600"/>
              <a:gd name="connsiteX2" fmla="*/ 787406 w 2921208"/>
              <a:gd name="connsiteY2" fmla="*/ 76200 h 2006600"/>
              <a:gd name="connsiteX3" fmla="*/ 635006 w 2921208"/>
              <a:gd name="connsiteY3" fmla="*/ 63500 h 2006600"/>
              <a:gd name="connsiteX4" fmla="*/ 406406 w 2921208"/>
              <a:gd name="connsiteY4" fmla="*/ 88900 h 2006600"/>
              <a:gd name="connsiteX5" fmla="*/ 342906 w 2921208"/>
              <a:gd name="connsiteY5" fmla="*/ 127000 h 2006600"/>
              <a:gd name="connsiteX6" fmla="*/ 266706 w 2921208"/>
              <a:gd name="connsiteY6" fmla="*/ 152400 h 2006600"/>
              <a:gd name="connsiteX7" fmla="*/ 203206 w 2921208"/>
              <a:gd name="connsiteY7" fmla="*/ 228600 h 2006600"/>
              <a:gd name="connsiteX8" fmla="*/ 50806 w 2921208"/>
              <a:gd name="connsiteY8" fmla="*/ 431800 h 2006600"/>
              <a:gd name="connsiteX9" fmla="*/ 6 w 2921208"/>
              <a:gd name="connsiteY9" fmla="*/ 596900 h 2006600"/>
              <a:gd name="connsiteX10" fmla="*/ 38106 w 2921208"/>
              <a:gd name="connsiteY10" fmla="*/ 812800 h 2006600"/>
              <a:gd name="connsiteX11" fmla="*/ 139706 w 2921208"/>
              <a:gd name="connsiteY11" fmla="*/ 1206500 h 2006600"/>
              <a:gd name="connsiteX12" fmla="*/ 215906 w 2921208"/>
              <a:gd name="connsiteY12" fmla="*/ 1358900 h 2006600"/>
              <a:gd name="connsiteX13" fmla="*/ 495306 w 2921208"/>
              <a:gd name="connsiteY13" fmla="*/ 1638300 h 2006600"/>
              <a:gd name="connsiteX14" fmla="*/ 558806 w 2921208"/>
              <a:gd name="connsiteY14" fmla="*/ 1689100 h 2006600"/>
              <a:gd name="connsiteX15" fmla="*/ 673106 w 2921208"/>
              <a:gd name="connsiteY15" fmla="*/ 1714500 h 2006600"/>
              <a:gd name="connsiteX16" fmla="*/ 1130306 w 2921208"/>
              <a:gd name="connsiteY16" fmla="*/ 1955800 h 2006600"/>
              <a:gd name="connsiteX17" fmla="*/ 1231906 w 2921208"/>
              <a:gd name="connsiteY17" fmla="*/ 1993900 h 2006600"/>
              <a:gd name="connsiteX18" fmla="*/ 1498606 w 2921208"/>
              <a:gd name="connsiteY18" fmla="*/ 2006600 h 2006600"/>
              <a:gd name="connsiteX19" fmla="*/ 2209806 w 2921208"/>
              <a:gd name="connsiteY19" fmla="*/ 1968500 h 2006600"/>
              <a:gd name="connsiteX20" fmla="*/ 2387606 w 2921208"/>
              <a:gd name="connsiteY20" fmla="*/ 1879600 h 2006600"/>
              <a:gd name="connsiteX21" fmla="*/ 2743206 w 2921208"/>
              <a:gd name="connsiteY21" fmla="*/ 1625600 h 2006600"/>
              <a:gd name="connsiteX22" fmla="*/ 2844806 w 2921208"/>
              <a:gd name="connsiteY22" fmla="*/ 1447800 h 2006600"/>
              <a:gd name="connsiteX23" fmla="*/ 2895606 w 2921208"/>
              <a:gd name="connsiteY23" fmla="*/ 1270000 h 2006600"/>
              <a:gd name="connsiteX24" fmla="*/ 2908306 w 2921208"/>
              <a:gd name="connsiteY24" fmla="*/ 647700 h 2006600"/>
              <a:gd name="connsiteX25" fmla="*/ 2857506 w 2921208"/>
              <a:gd name="connsiteY25" fmla="*/ 558800 h 2006600"/>
              <a:gd name="connsiteX26" fmla="*/ 2540006 w 2921208"/>
              <a:gd name="connsiteY26" fmla="*/ 177800 h 2006600"/>
              <a:gd name="connsiteX27" fmla="*/ 2489206 w 2921208"/>
              <a:gd name="connsiteY27" fmla="*/ 139700 h 2006600"/>
              <a:gd name="connsiteX28" fmla="*/ 2222506 w 2921208"/>
              <a:gd name="connsiteY28" fmla="*/ 63500 h 2006600"/>
              <a:gd name="connsiteX29" fmla="*/ 2044706 w 2921208"/>
              <a:gd name="connsiteY29" fmla="*/ 38100 h 2006600"/>
              <a:gd name="connsiteX30" fmla="*/ 1892306 w 2921208"/>
              <a:gd name="connsiteY30" fmla="*/ 0 h 2006600"/>
              <a:gd name="connsiteX31" fmla="*/ 1257306 w 2921208"/>
              <a:gd name="connsiteY31" fmla="*/ 25400 h 2006600"/>
              <a:gd name="connsiteX32" fmla="*/ 1054106 w 2921208"/>
              <a:gd name="connsiteY32" fmla="*/ 76200 h 2006600"/>
              <a:gd name="connsiteX33" fmla="*/ 990606 w 2921208"/>
              <a:gd name="connsiteY33" fmla="*/ 114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21208" h="2006600">
                <a:moveTo>
                  <a:pt x="1320806" y="152400"/>
                </a:moveTo>
                <a:cubicBezTo>
                  <a:pt x="1286939" y="139700"/>
                  <a:pt x="1254185" y="123505"/>
                  <a:pt x="1219206" y="114300"/>
                </a:cubicBezTo>
                <a:cubicBezTo>
                  <a:pt x="1065702" y="73904"/>
                  <a:pt x="957772" y="85935"/>
                  <a:pt x="787406" y="76200"/>
                </a:cubicBezTo>
                <a:cubicBezTo>
                  <a:pt x="736513" y="73292"/>
                  <a:pt x="685806" y="67733"/>
                  <a:pt x="635006" y="63500"/>
                </a:cubicBezTo>
                <a:cubicBezTo>
                  <a:pt x="558806" y="71967"/>
                  <a:pt x="481325" y="72613"/>
                  <a:pt x="406406" y="88900"/>
                </a:cubicBezTo>
                <a:cubicBezTo>
                  <a:pt x="382285" y="94144"/>
                  <a:pt x="365378" y="116786"/>
                  <a:pt x="342906" y="127000"/>
                </a:cubicBezTo>
                <a:cubicBezTo>
                  <a:pt x="318532" y="138079"/>
                  <a:pt x="292106" y="143933"/>
                  <a:pt x="266706" y="152400"/>
                </a:cubicBezTo>
                <a:cubicBezTo>
                  <a:pt x="245539" y="177800"/>
                  <a:pt x="223044" y="202149"/>
                  <a:pt x="203206" y="228600"/>
                </a:cubicBezTo>
                <a:cubicBezTo>
                  <a:pt x="18302" y="475139"/>
                  <a:pt x="196683" y="256748"/>
                  <a:pt x="50806" y="431800"/>
                </a:cubicBezTo>
                <a:cubicBezTo>
                  <a:pt x="44643" y="450289"/>
                  <a:pt x="-601" y="582342"/>
                  <a:pt x="6" y="596900"/>
                </a:cubicBezTo>
                <a:cubicBezTo>
                  <a:pt x="3048" y="669915"/>
                  <a:pt x="23774" y="741140"/>
                  <a:pt x="38106" y="812800"/>
                </a:cubicBezTo>
                <a:cubicBezTo>
                  <a:pt x="66825" y="956394"/>
                  <a:pt x="82034" y="1078341"/>
                  <a:pt x="139706" y="1206500"/>
                </a:cubicBezTo>
                <a:cubicBezTo>
                  <a:pt x="163013" y="1258294"/>
                  <a:pt x="179800" y="1315057"/>
                  <a:pt x="215906" y="1358900"/>
                </a:cubicBezTo>
                <a:cubicBezTo>
                  <a:pt x="299635" y="1460571"/>
                  <a:pt x="392457" y="1556021"/>
                  <a:pt x="495306" y="1638300"/>
                </a:cubicBezTo>
                <a:cubicBezTo>
                  <a:pt x="516473" y="1655233"/>
                  <a:pt x="533891" y="1678422"/>
                  <a:pt x="558806" y="1689100"/>
                </a:cubicBezTo>
                <a:cubicBezTo>
                  <a:pt x="594680" y="1704474"/>
                  <a:pt x="635006" y="1706033"/>
                  <a:pt x="673106" y="1714500"/>
                </a:cubicBezTo>
                <a:cubicBezTo>
                  <a:pt x="729491" y="1745512"/>
                  <a:pt x="1047556" y="1924769"/>
                  <a:pt x="1130306" y="1955800"/>
                </a:cubicBezTo>
                <a:cubicBezTo>
                  <a:pt x="1164173" y="1968500"/>
                  <a:pt x="1196076" y="1988958"/>
                  <a:pt x="1231906" y="1993900"/>
                </a:cubicBezTo>
                <a:cubicBezTo>
                  <a:pt x="1320072" y="2006061"/>
                  <a:pt x="1409706" y="2002367"/>
                  <a:pt x="1498606" y="2006600"/>
                </a:cubicBezTo>
                <a:cubicBezTo>
                  <a:pt x="1735673" y="1993900"/>
                  <a:pt x="1974785" y="2002074"/>
                  <a:pt x="2209806" y="1968500"/>
                </a:cubicBezTo>
                <a:cubicBezTo>
                  <a:pt x="2275402" y="1959129"/>
                  <a:pt x="2329854" y="1912086"/>
                  <a:pt x="2387606" y="1879600"/>
                </a:cubicBezTo>
                <a:cubicBezTo>
                  <a:pt x="2485821" y="1824354"/>
                  <a:pt x="2663976" y="1726838"/>
                  <a:pt x="2743206" y="1625600"/>
                </a:cubicBezTo>
                <a:cubicBezTo>
                  <a:pt x="2785275" y="1571845"/>
                  <a:pt x="2817917" y="1510541"/>
                  <a:pt x="2844806" y="1447800"/>
                </a:cubicBezTo>
                <a:cubicBezTo>
                  <a:pt x="2869087" y="1391145"/>
                  <a:pt x="2878673" y="1329267"/>
                  <a:pt x="2895606" y="1270000"/>
                </a:cubicBezTo>
                <a:cubicBezTo>
                  <a:pt x="2901234" y="1177141"/>
                  <a:pt x="2941315" y="799540"/>
                  <a:pt x="2908306" y="647700"/>
                </a:cubicBezTo>
                <a:cubicBezTo>
                  <a:pt x="2901056" y="614349"/>
                  <a:pt x="2876883" y="586896"/>
                  <a:pt x="2857506" y="558800"/>
                </a:cubicBezTo>
                <a:cubicBezTo>
                  <a:pt x="2685320" y="309131"/>
                  <a:pt x="2713376" y="324498"/>
                  <a:pt x="2540006" y="177800"/>
                </a:cubicBezTo>
                <a:cubicBezTo>
                  <a:pt x="2523848" y="164128"/>
                  <a:pt x="2508387" y="148651"/>
                  <a:pt x="2489206" y="139700"/>
                </a:cubicBezTo>
                <a:cubicBezTo>
                  <a:pt x="2393237" y="94915"/>
                  <a:pt x="2324642" y="80523"/>
                  <a:pt x="2222506" y="63500"/>
                </a:cubicBezTo>
                <a:cubicBezTo>
                  <a:pt x="2163452" y="53658"/>
                  <a:pt x="2103497" y="49406"/>
                  <a:pt x="2044706" y="38100"/>
                </a:cubicBezTo>
                <a:cubicBezTo>
                  <a:pt x="1993285" y="28211"/>
                  <a:pt x="1943106" y="12700"/>
                  <a:pt x="1892306" y="0"/>
                </a:cubicBezTo>
                <a:cubicBezTo>
                  <a:pt x="1680639" y="8467"/>
                  <a:pt x="1468657" y="11071"/>
                  <a:pt x="1257306" y="25400"/>
                </a:cubicBezTo>
                <a:cubicBezTo>
                  <a:pt x="1215238" y="28252"/>
                  <a:pt x="1099740" y="63162"/>
                  <a:pt x="1054106" y="76200"/>
                </a:cubicBezTo>
                <a:cubicBezTo>
                  <a:pt x="999919" y="116840"/>
                  <a:pt x="1024473" y="114300"/>
                  <a:pt x="990606" y="114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411912" y="736600"/>
            <a:ext cx="2566988" cy="1524000"/>
          </a:xfrm>
          <a:custGeom>
            <a:avLst/>
            <a:gdLst>
              <a:gd name="connsiteX0" fmla="*/ 1600200 w 2209800"/>
              <a:gd name="connsiteY0" fmla="*/ 266700 h 1524000"/>
              <a:gd name="connsiteX1" fmla="*/ 1422400 w 2209800"/>
              <a:gd name="connsiteY1" fmla="*/ 254000 h 1524000"/>
              <a:gd name="connsiteX2" fmla="*/ 1308100 w 2209800"/>
              <a:gd name="connsiteY2" fmla="*/ 241300 h 1524000"/>
              <a:gd name="connsiteX3" fmla="*/ 990600 w 2209800"/>
              <a:gd name="connsiteY3" fmla="*/ 165100 h 1524000"/>
              <a:gd name="connsiteX4" fmla="*/ 850900 w 2209800"/>
              <a:gd name="connsiteY4" fmla="*/ 152400 h 1524000"/>
              <a:gd name="connsiteX5" fmla="*/ 431800 w 2209800"/>
              <a:gd name="connsiteY5" fmla="*/ 165100 h 1524000"/>
              <a:gd name="connsiteX6" fmla="*/ 342900 w 2209800"/>
              <a:gd name="connsiteY6" fmla="*/ 203200 h 1524000"/>
              <a:gd name="connsiteX7" fmla="*/ 266700 w 2209800"/>
              <a:gd name="connsiteY7" fmla="*/ 228600 h 1524000"/>
              <a:gd name="connsiteX8" fmla="*/ 177800 w 2209800"/>
              <a:gd name="connsiteY8" fmla="*/ 330200 h 1524000"/>
              <a:gd name="connsiteX9" fmla="*/ 0 w 2209800"/>
              <a:gd name="connsiteY9" fmla="*/ 1054100 h 1524000"/>
              <a:gd name="connsiteX10" fmla="*/ 12700 w 2209800"/>
              <a:gd name="connsiteY10" fmla="*/ 1155700 h 1524000"/>
              <a:gd name="connsiteX11" fmla="*/ 190500 w 2209800"/>
              <a:gd name="connsiteY11" fmla="*/ 1371600 h 1524000"/>
              <a:gd name="connsiteX12" fmla="*/ 266700 w 2209800"/>
              <a:gd name="connsiteY12" fmla="*/ 1485900 h 1524000"/>
              <a:gd name="connsiteX13" fmla="*/ 317500 w 2209800"/>
              <a:gd name="connsiteY13" fmla="*/ 1524000 h 1524000"/>
              <a:gd name="connsiteX14" fmla="*/ 825500 w 2209800"/>
              <a:gd name="connsiteY14" fmla="*/ 1498600 h 1524000"/>
              <a:gd name="connsiteX15" fmla="*/ 1130300 w 2209800"/>
              <a:gd name="connsiteY15" fmla="*/ 1473200 h 1524000"/>
              <a:gd name="connsiteX16" fmla="*/ 1524000 w 2209800"/>
              <a:gd name="connsiteY16" fmla="*/ 1460500 h 1524000"/>
              <a:gd name="connsiteX17" fmla="*/ 1828800 w 2209800"/>
              <a:gd name="connsiteY17" fmla="*/ 1384300 h 1524000"/>
              <a:gd name="connsiteX18" fmla="*/ 1943100 w 2209800"/>
              <a:gd name="connsiteY18" fmla="*/ 1333500 h 1524000"/>
              <a:gd name="connsiteX19" fmla="*/ 1993900 w 2209800"/>
              <a:gd name="connsiteY19" fmla="*/ 1270000 h 1524000"/>
              <a:gd name="connsiteX20" fmla="*/ 2095500 w 2209800"/>
              <a:gd name="connsiteY20" fmla="*/ 1193800 h 1524000"/>
              <a:gd name="connsiteX21" fmla="*/ 2120900 w 2209800"/>
              <a:gd name="connsiteY21" fmla="*/ 1079500 h 1524000"/>
              <a:gd name="connsiteX22" fmla="*/ 2146300 w 2209800"/>
              <a:gd name="connsiteY22" fmla="*/ 990600 h 1524000"/>
              <a:gd name="connsiteX23" fmla="*/ 2171700 w 2209800"/>
              <a:gd name="connsiteY23" fmla="*/ 889000 h 1524000"/>
              <a:gd name="connsiteX24" fmla="*/ 2209800 w 2209800"/>
              <a:gd name="connsiteY24" fmla="*/ 787400 h 1524000"/>
              <a:gd name="connsiteX25" fmla="*/ 2133600 w 2209800"/>
              <a:gd name="connsiteY25" fmla="*/ 520700 h 1524000"/>
              <a:gd name="connsiteX26" fmla="*/ 1968500 w 2209800"/>
              <a:gd name="connsiteY26" fmla="*/ 241300 h 1524000"/>
              <a:gd name="connsiteX27" fmla="*/ 1879600 w 2209800"/>
              <a:gd name="connsiteY27" fmla="*/ 152400 h 1524000"/>
              <a:gd name="connsiteX28" fmla="*/ 1778000 w 2209800"/>
              <a:gd name="connsiteY28" fmla="*/ 101600 h 1524000"/>
              <a:gd name="connsiteX29" fmla="*/ 1689100 w 2209800"/>
              <a:gd name="connsiteY29" fmla="*/ 38100 h 1524000"/>
              <a:gd name="connsiteX30" fmla="*/ 1549400 w 2209800"/>
              <a:gd name="connsiteY30" fmla="*/ 0 h 1524000"/>
              <a:gd name="connsiteX31" fmla="*/ 927100 w 2209800"/>
              <a:gd name="connsiteY31" fmla="*/ 177800 h 1524000"/>
              <a:gd name="connsiteX32" fmla="*/ 685800 w 2209800"/>
              <a:gd name="connsiteY32" fmla="*/ 368300 h 1524000"/>
              <a:gd name="connsiteX33" fmla="*/ 596900 w 2209800"/>
              <a:gd name="connsiteY33" fmla="*/ 4064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09800" h="1524000">
                <a:moveTo>
                  <a:pt x="1600200" y="266700"/>
                </a:moveTo>
                <a:cubicBezTo>
                  <a:pt x="1501503" y="291374"/>
                  <a:pt x="1581392" y="279104"/>
                  <a:pt x="1422400" y="254000"/>
                </a:cubicBezTo>
                <a:cubicBezTo>
                  <a:pt x="1384535" y="248021"/>
                  <a:pt x="1346200" y="245533"/>
                  <a:pt x="1308100" y="241300"/>
                </a:cubicBezTo>
                <a:cubicBezTo>
                  <a:pt x="1196207" y="210784"/>
                  <a:pt x="1107245" y="183763"/>
                  <a:pt x="990600" y="165100"/>
                </a:cubicBezTo>
                <a:cubicBezTo>
                  <a:pt x="944429" y="157713"/>
                  <a:pt x="897467" y="156633"/>
                  <a:pt x="850900" y="152400"/>
                </a:cubicBezTo>
                <a:cubicBezTo>
                  <a:pt x="711200" y="156633"/>
                  <a:pt x="570871" y="151193"/>
                  <a:pt x="431800" y="165100"/>
                </a:cubicBezTo>
                <a:cubicBezTo>
                  <a:pt x="399720" y="168308"/>
                  <a:pt x="372991" y="191626"/>
                  <a:pt x="342900" y="203200"/>
                </a:cubicBezTo>
                <a:cubicBezTo>
                  <a:pt x="317911" y="212811"/>
                  <a:pt x="292100" y="220133"/>
                  <a:pt x="266700" y="228600"/>
                </a:cubicBezTo>
                <a:cubicBezTo>
                  <a:pt x="237067" y="262467"/>
                  <a:pt x="205136" y="294453"/>
                  <a:pt x="177800" y="330200"/>
                </a:cubicBezTo>
                <a:cubicBezTo>
                  <a:pt x="-4864" y="569068"/>
                  <a:pt x="74010" y="610043"/>
                  <a:pt x="0" y="1054100"/>
                </a:cubicBezTo>
                <a:cubicBezTo>
                  <a:pt x="4233" y="1087967"/>
                  <a:pt x="-4860" y="1126434"/>
                  <a:pt x="12700" y="1155700"/>
                </a:cubicBezTo>
                <a:cubicBezTo>
                  <a:pt x="60666" y="1235644"/>
                  <a:pt x="138786" y="1294028"/>
                  <a:pt x="190500" y="1371600"/>
                </a:cubicBezTo>
                <a:cubicBezTo>
                  <a:pt x="215900" y="1409700"/>
                  <a:pt x="237386" y="1450723"/>
                  <a:pt x="266700" y="1485900"/>
                </a:cubicBezTo>
                <a:cubicBezTo>
                  <a:pt x="280251" y="1502161"/>
                  <a:pt x="300567" y="1511300"/>
                  <a:pt x="317500" y="1524000"/>
                </a:cubicBezTo>
                <a:lnTo>
                  <a:pt x="825500" y="1498600"/>
                </a:lnTo>
                <a:cubicBezTo>
                  <a:pt x="927254" y="1492240"/>
                  <a:pt x="1028401" y="1476487"/>
                  <a:pt x="1130300" y="1473200"/>
                </a:cubicBezTo>
                <a:lnTo>
                  <a:pt x="1524000" y="1460500"/>
                </a:lnTo>
                <a:cubicBezTo>
                  <a:pt x="1621135" y="1438914"/>
                  <a:pt x="1737515" y="1414728"/>
                  <a:pt x="1828800" y="1384300"/>
                </a:cubicBezTo>
                <a:cubicBezTo>
                  <a:pt x="1868354" y="1371115"/>
                  <a:pt x="1905000" y="1350433"/>
                  <a:pt x="1943100" y="1333500"/>
                </a:cubicBezTo>
                <a:cubicBezTo>
                  <a:pt x="1960033" y="1312333"/>
                  <a:pt x="1973918" y="1288317"/>
                  <a:pt x="1993900" y="1270000"/>
                </a:cubicBezTo>
                <a:cubicBezTo>
                  <a:pt x="2025106" y="1241394"/>
                  <a:pt x="2072018" y="1229023"/>
                  <a:pt x="2095500" y="1193800"/>
                </a:cubicBezTo>
                <a:cubicBezTo>
                  <a:pt x="2117150" y="1161326"/>
                  <a:pt x="2111434" y="1117364"/>
                  <a:pt x="2120900" y="1079500"/>
                </a:cubicBezTo>
                <a:cubicBezTo>
                  <a:pt x="2128375" y="1049601"/>
                  <a:pt x="2138359" y="1020379"/>
                  <a:pt x="2146300" y="990600"/>
                </a:cubicBezTo>
                <a:cubicBezTo>
                  <a:pt x="2155295" y="956870"/>
                  <a:pt x="2161288" y="922320"/>
                  <a:pt x="2171700" y="889000"/>
                </a:cubicBezTo>
                <a:cubicBezTo>
                  <a:pt x="2182488" y="854477"/>
                  <a:pt x="2197100" y="821267"/>
                  <a:pt x="2209800" y="787400"/>
                </a:cubicBezTo>
                <a:cubicBezTo>
                  <a:pt x="2184400" y="698500"/>
                  <a:pt x="2177434" y="602106"/>
                  <a:pt x="2133600" y="520700"/>
                </a:cubicBezTo>
                <a:cubicBezTo>
                  <a:pt x="2088040" y="436089"/>
                  <a:pt x="2031716" y="319104"/>
                  <a:pt x="1968500" y="241300"/>
                </a:cubicBezTo>
                <a:cubicBezTo>
                  <a:pt x="1942073" y="208775"/>
                  <a:pt x="1917084" y="171142"/>
                  <a:pt x="1879600" y="152400"/>
                </a:cubicBezTo>
                <a:cubicBezTo>
                  <a:pt x="1845733" y="135467"/>
                  <a:pt x="1810468" y="121081"/>
                  <a:pt x="1778000" y="101600"/>
                </a:cubicBezTo>
                <a:cubicBezTo>
                  <a:pt x="1746773" y="82864"/>
                  <a:pt x="1722378" y="52890"/>
                  <a:pt x="1689100" y="38100"/>
                </a:cubicBezTo>
                <a:cubicBezTo>
                  <a:pt x="1644993" y="18497"/>
                  <a:pt x="1595967" y="12700"/>
                  <a:pt x="1549400" y="0"/>
                </a:cubicBezTo>
                <a:cubicBezTo>
                  <a:pt x="1454071" y="23832"/>
                  <a:pt x="1081521" y="97232"/>
                  <a:pt x="927100" y="177800"/>
                </a:cubicBezTo>
                <a:cubicBezTo>
                  <a:pt x="786552" y="251129"/>
                  <a:pt x="810890" y="276567"/>
                  <a:pt x="685800" y="368300"/>
                </a:cubicBezTo>
                <a:cubicBezTo>
                  <a:pt x="631264" y="408293"/>
                  <a:pt x="634204" y="406400"/>
                  <a:pt x="596900" y="406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44900" y="4292580"/>
            <a:ext cx="2217394" cy="1968611"/>
          </a:xfrm>
          <a:custGeom>
            <a:avLst/>
            <a:gdLst>
              <a:gd name="connsiteX0" fmla="*/ 965200 w 2217394"/>
              <a:gd name="connsiteY0" fmla="*/ 177820 h 1968611"/>
              <a:gd name="connsiteX1" fmla="*/ 863600 w 2217394"/>
              <a:gd name="connsiteY1" fmla="*/ 152420 h 1968611"/>
              <a:gd name="connsiteX2" fmla="*/ 736600 w 2217394"/>
              <a:gd name="connsiteY2" fmla="*/ 114320 h 1968611"/>
              <a:gd name="connsiteX3" fmla="*/ 393700 w 2217394"/>
              <a:gd name="connsiteY3" fmla="*/ 127020 h 1968611"/>
              <a:gd name="connsiteX4" fmla="*/ 292100 w 2217394"/>
              <a:gd name="connsiteY4" fmla="*/ 139720 h 1968611"/>
              <a:gd name="connsiteX5" fmla="*/ 177800 w 2217394"/>
              <a:gd name="connsiteY5" fmla="*/ 190520 h 1968611"/>
              <a:gd name="connsiteX6" fmla="*/ 114300 w 2217394"/>
              <a:gd name="connsiteY6" fmla="*/ 406420 h 1968611"/>
              <a:gd name="connsiteX7" fmla="*/ 63500 w 2217394"/>
              <a:gd name="connsiteY7" fmla="*/ 571520 h 1968611"/>
              <a:gd name="connsiteX8" fmla="*/ 50800 w 2217394"/>
              <a:gd name="connsiteY8" fmla="*/ 685820 h 1968611"/>
              <a:gd name="connsiteX9" fmla="*/ 0 w 2217394"/>
              <a:gd name="connsiteY9" fmla="*/ 914420 h 1968611"/>
              <a:gd name="connsiteX10" fmla="*/ 12700 w 2217394"/>
              <a:gd name="connsiteY10" fmla="*/ 1511320 h 1968611"/>
              <a:gd name="connsiteX11" fmla="*/ 63500 w 2217394"/>
              <a:gd name="connsiteY11" fmla="*/ 1612920 h 1968611"/>
              <a:gd name="connsiteX12" fmla="*/ 431800 w 2217394"/>
              <a:gd name="connsiteY12" fmla="*/ 1816120 h 1968611"/>
              <a:gd name="connsiteX13" fmla="*/ 558800 w 2217394"/>
              <a:gd name="connsiteY13" fmla="*/ 1828820 h 1968611"/>
              <a:gd name="connsiteX14" fmla="*/ 990600 w 2217394"/>
              <a:gd name="connsiteY14" fmla="*/ 1892320 h 1968611"/>
              <a:gd name="connsiteX15" fmla="*/ 1231900 w 2217394"/>
              <a:gd name="connsiteY15" fmla="*/ 1955820 h 1968611"/>
              <a:gd name="connsiteX16" fmla="*/ 1689100 w 2217394"/>
              <a:gd name="connsiteY16" fmla="*/ 1955820 h 1968611"/>
              <a:gd name="connsiteX17" fmla="*/ 1854200 w 2217394"/>
              <a:gd name="connsiteY17" fmla="*/ 1930420 h 1968611"/>
              <a:gd name="connsiteX18" fmla="*/ 1892300 w 2217394"/>
              <a:gd name="connsiteY18" fmla="*/ 1917720 h 1968611"/>
              <a:gd name="connsiteX19" fmla="*/ 2006600 w 2217394"/>
              <a:gd name="connsiteY19" fmla="*/ 1790720 h 1968611"/>
              <a:gd name="connsiteX20" fmla="*/ 2070100 w 2217394"/>
              <a:gd name="connsiteY20" fmla="*/ 1676420 h 1968611"/>
              <a:gd name="connsiteX21" fmla="*/ 2095500 w 2217394"/>
              <a:gd name="connsiteY21" fmla="*/ 1587520 h 1968611"/>
              <a:gd name="connsiteX22" fmla="*/ 2197100 w 2217394"/>
              <a:gd name="connsiteY22" fmla="*/ 1358920 h 1968611"/>
              <a:gd name="connsiteX23" fmla="*/ 2171700 w 2217394"/>
              <a:gd name="connsiteY23" fmla="*/ 825520 h 1968611"/>
              <a:gd name="connsiteX24" fmla="*/ 2120900 w 2217394"/>
              <a:gd name="connsiteY24" fmla="*/ 723920 h 1968611"/>
              <a:gd name="connsiteX25" fmla="*/ 1993900 w 2217394"/>
              <a:gd name="connsiteY25" fmla="*/ 660420 h 1968611"/>
              <a:gd name="connsiteX26" fmla="*/ 1676400 w 2217394"/>
              <a:gd name="connsiteY26" fmla="*/ 495320 h 1968611"/>
              <a:gd name="connsiteX27" fmla="*/ 1549400 w 2217394"/>
              <a:gd name="connsiteY27" fmla="*/ 419120 h 1968611"/>
              <a:gd name="connsiteX28" fmla="*/ 1346200 w 2217394"/>
              <a:gd name="connsiteY28" fmla="*/ 355620 h 1968611"/>
              <a:gd name="connsiteX29" fmla="*/ 1181100 w 2217394"/>
              <a:gd name="connsiteY29" fmla="*/ 279420 h 1968611"/>
              <a:gd name="connsiteX30" fmla="*/ 1066800 w 2217394"/>
              <a:gd name="connsiteY30" fmla="*/ 215920 h 1968611"/>
              <a:gd name="connsiteX31" fmla="*/ 939800 w 2217394"/>
              <a:gd name="connsiteY31" fmla="*/ 177820 h 1968611"/>
              <a:gd name="connsiteX32" fmla="*/ 876300 w 2217394"/>
              <a:gd name="connsiteY32" fmla="*/ 139720 h 1968611"/>
              <a:gd name="connsiteX33" fmla="*/ 825500 w 2217394"/>
              <a:gd name="connsiteY33" fmla="*/ 127020 h 1968611"/>
              <a:gd name="connsiteX34" fmla="*/ 749300 w 2217394"/>
              <a:gd name="connsiteY34" fmla="*/ 88920 h 1968611"/>
              <a:gd name="connsiteX35" fmla="*/ 596900 w 2217394"/>
              <a:gd name="connsiteY35" fmla="*/ 38120 h 1968611"/>
              <a:gd name="connsiteX36" fmla="*/ 520700 w 2217394"/>
              <a:gd name="connsiteY36" fmla="*/ 20 h 196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17394" h="1968611">
                <a:moveTo>
                  <a:pt x="965200" y="177820"/>
                </a:moveTo>
                <a:cubicBezTo>
                  <a:pt x="931333" y="169353"/>
                  <a:pt x="896965" y="162686"/>
                  <a:pt x="863600" y="152420"/>
                </a:cubicBezTo>
                <a:cubicBezTo>
                  <a:pt x="708451" y="104682"/>
                  <a:pt x="890257" y="145051"/>
                  <a:pt x="736600" y="114320"/>
                </a:cubicBezTo>
                <a:cubicBezTo>
                  <a:pt x="622300" y="118553"/>
                  <a:pt x="507892" y="120495"/>
                  <a:pt x="393700" y="127020"/>
                </a:cubicBezTo>
                <a:cubicBezTo>
                  <a:pt x="359625" y="128967"/>
                  <a:pt x="325356" y="132045"/>
                  <a:pt x="292100" y="139720"/>
                </a:cubicBezTo>
                <a:cubicBezTo>
                  <a:pt x="261985" y="146670"/>
                  <a:pt x="206668" y="176086"/>
                  <a:pt x="177800" y="190520"/>
                </a:cubicBezTo>
                <a:cubicBezTo>
                  <a:pt x="156633" y="262487"/>
                  <a:pt x="136141" y="334655"/>
                  <a:pt x="114300" y="406420"/>
                </a:cubicBezTo>
                <a:cubicBezTo>
                  <a:pt x="32293" y="675872"/>
                  <a:pt x="150197" y="268082"/>
                  <a:pt x="63500" y="571520"/>
                </a:cubicBezTo>
                <a:cubicBezTo>
                  <a:pt x="59267" y="609620"/>
                  <a:pt x="57780" y="648126"/>
                  <a:pt x="50800" y="685820"/>
                </a:cubicBezTo>
                <a:cubicBezTo>
                  <a:pt x="36586" y="762574"/>
                  <a:pt x="0" y="914420"/>
                  <a:pt x="0" y="914420"/>
                </a:cubicBezTo>
                <a:cubicBezTo>
                  <a:pt x="4233" y="1113387"/>
                  <a:pt x="-5318" y="1313126"/>
                  <a:pt x="12700" y="1511320"/>
                </a:cubicBezTo>
                <a:cubicBezTo>
                  <a:pt x="16128" y="1549029"/>
                  <a:pt x="35483" y="1587450"/>
                  <a:pt x="63500" y="1612920"/>
                </a:cubicBezTo>
                <a:cubicBezTo>
                  <a:pt x="157771" y="1698621"/>
                  <a:pt x="301018" y="1784981"/>
                  <a:pt x="431800" y="1816120"/>
                </a:cubicBezTo>
                <a:cubicBezTo>
                  <a:pt x="473188" y="1825974"/>
                  <a:pt x="516467" y="1824587"/>
                  <a:pt x="558800" y="1828820"/>
                </a:cubicBezTo>
                <a:cubicBezTo>
                  <a:pt x="819800" y="1884749"/>
                  <a:pt x="676289" y="1860889"/>
                  <a:pt x="990600" y="1892320"/>
                </a:cubicBezTo>
                <a:cubicBezTo>
                  <a:pt x="1071033" y="1913487"/>
                  <a:pt x="1149994" y="1941366"/>
                  <a:pt x="1231900" y="1955820"/>
                </a:cubicBezTo>
                <a:cubicBezTo>
                  <a:pt x="1374345" y="1980957"/>
                  <a:pt x="1550226" y="1962433"/>
                  <a:pt x="1689100" y="1955820"/>
                </a:cubicBezTo>
                <a:cubicBezTo>
                  <a:pt x="1750792" y="1948109"/>
                  <a:pt x="1796020" y="1944965"/>
                  <a:pt x="1854200" y="1930420"/>
                </a:cubicBezTo>
                <a:cubicBezTo>
                  <a:pt x="1867187" y="1927173"/>
                  <a:pt x="1879600" y="1921953"/>
                  <a:pt x="1892300" y="1917720"/>
                </a:cubicBezTo>
                <a:cubicBezTo>
                  <a:pt x="1932383" y="1877637"/>
                  <a:pt x="1974374" y="1837594"/>
                  <a:pt x="2006600" y="1790720"/>
                </a:cubicBezTo>
                <a:cubicBezTo>
                  <a:pt x="2031292" y="1754804"/>
                  <a:pt x="2052630" y="1716351"/>
                  <a:pt x="2070100" y="1676420"/>
                </a:cubicBezTo>
                <a:cubicBezTo>
                  <a:pt x="2082453" y="1648185"/>
                  <a:pt x="2084054" y="1616135"/>
                  <a:pt x="2095500" y="1587520"/>
                </a:cubicBezTo>
                <a:cubicBezTo>
                  <a:pt x="2126469" y="1510097"/>
                  <a:pt x="2197100" y="1358920"/>
                  <a:pt x="2197100" y="1358920"/>
                </a:cubicBezTo>
                <a:cubicBezTo>
                  <a:pt x="2233973" y="1137680"/>
                  <a:pt x="2217687" y="1273891"/>
                  <a:pt x="2171700" y="825520"/>
                </a:cubicBezTo>
                <a:cubicBezTo>
                  <a:pt x="2168948" y="798686"/>
                  <a:pt x="2133151" y="734946"/>
                  <a:pt x="2120900" y="723920"/>
                </a:cubicBezTo>
                <a:cubicBezTo>
                  <a:pt x="2028080" y="640382"/>
                  <a:pt x="2061357" y="694149"/>
                  <a:pt x="1993900" y="660420"/>
                </a:cubicBezTo>
                <a:cubicBezTo>
                  <a:pt x="1887207" y="607073"/>
                  <a:pt x="1778688" y="556693"/>
                  <a:pt x="1676400" y="495320"/>
                </a:cubicBezTo>
                <a:cubicBezTo>
                  <a:pt x="1634067" y="469920"/>
                  <a:pt x="1593557" y="441198"/>
                  <a:pt x="1549400" y="419120"/>
                </a:cubicBezTo>
                <a:cubicBezTo>
                  <a:pt x="1482257" y="385548"/>
                  <a:pt x="1418087" y="373592"/>
                  <a:pt x="1346200" y="355620"/>
                </a:cubicBezTo>
                <a:cubicBezTo>
                  <a:pt x="1252119" y="292899"/>
                  <a:pt x="1376174" y="371823"/>
                  <a:pt x="1181100" y="279420"/>
                </a:cubicBezTo>
                <a:cubicBezTo>
                  <a:pt x="1141711" y="260762"/>
                  <a:pt x="1106969" y="232833"/>
                  <a:pt x="1066800" y="215920"/>
                </a:cubicBezTo>
                <a:cubicBezTo>
                  <a:pt x="1026066" y="198769"/>
                  <a:pt x="980836" y="194234"/>
                  <a:pt x="939800" y="177820"/>
                </a:cubicBezTo>
                <a:cubicBezTo>
                  <a:pt x="916881" y="168652"/>
                  <a:pt x="898857" y="149745"/>
                  <a:pt x="876300" y="139720"/>
                </a:cubicBezTo>
                <a:cubicBezTo>
                  <a:pt x="860350" y="132631"/>
                  <a:pt x="841706" y="133502"/>
                  <a:pt x="825500" y="127020"/>
                </a:cubicBezTo>
                <a:cubicBezTo>
                  <a:pt x="799133" y="116473"/>
                  <a:pt x="775767" y="99213"/>
                  <a:pt x="749300" y="88920"/>
                </a:cubicBezTo>
                <a:cubicBezTo>
                  <a:pt x="699393" y="69512"/>
                  <a:pt x="646415" y="58508"/>
                  <a:pt x="596900" y="38120"/>
                </a:cubicBezTo>
                <a:cubicBezTo>
                  <a:pt x="499082" y="-2158"/>
                  <a:pt x="563347" y="20"/>
                  <a:pt x="520700" y="2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1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03142" y="964153"/>
            <a:ext cx="1014761" cy="476157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34069" y="5915295"/>
            <a:ext cx="25342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Wall of abstraction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6564312" y="21796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83982" y="2909113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Fish</a:t>
            </a:r>
          </a:p>
        </p:txBody>
      </p:sp>
      <p:sp>
        <p:nvSpPr>
          <p:cNvPr id="8" name="Freeform 7"/>
          <p:cNvSpPr/>
          <p:nvPr/>
        </p:nvSpPr>
        <p:spPr>
          <a:xfrm>
            <a:off x="925512" y="23320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0312" y="2941637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Tank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3792511" y="1960165"/>
            <a:ext cx="2803161" cy="543192"/>
          </a:xfrm>
          <a:custGeom>
            <a:avLst/>
            <a:gdLst>
              <a:gd name="connsiteX0" fmla="*/ 0 w 2803161"/>
              <a:gd name="connsiteY0" fmla="*/ 543192 h 543192"/>
              <a:gd name="connsiteX1" fmla="*/ 119922 w 2803161"/>
              <a:gd name="connsiteY1" fmla="*/ 453251 h 543192"/>
              <a:gd name="connsiteX2" fmla="*/ 209863 w 2803161"/>
              <a:gd name="connsiteY2" fmla="*/ 393291 h 543192"/>
              <a:gd name="connsiteX3" fmla="*/ 239843 w 2803161"/>
              <a:gd name="connsiteY3" fmla="*/ 363310 h 543192"/>
              <a:gd name="connsiteX4" fmla="*/ 344774 w 2803161"/>
              <a:gd name="connsiteY4" fmla="*/ 318340 h 543192"/>
              <a:gd name="connsiteX5" fmla="*/ 389745 w 2803161"/>
              <a:gd name="connsiteY5" fmla="*/ 288360 h 543192"/>
              <a:gd name="connsiteX6" fmla="*/ 629587 w 2803161"/>
              <a:gd name="connsiteY6" fmla="*/ 198419 h 543192"/>
              <a:gd name="connsiteX7" fmla="*/ 674558 w 2803161"/>
              <a:gd name="connsiteY7" fmla="*/ 183428 h 543192"/>
              <a:gd name="connsiteX8" fmla="*/ 749509 w 2803161"/>
              <a:gd name="connsiteY8" fmla="*/ 168438 h 543192"/>
              <a:gd name="connsiteX9" fmla="*/ 884420 w 2803161"/>
              <a:gd name="connsiteY9" fmla="*/ 123468 h 543192"/>
              <a:gd name="connsiteX10" fmla="*/ 929391 w 2803161"/>
              <a:gd name="connsiteY10" fmla="*/ 108478 h 543192"/>
              <a:gd name="connsiteX11" fmla="*/ 1244184 w 2803161"/>
              <a:gd name="connsiteY11" fmla="*/ 78497 h 543192"/>
              <a:gd name="connsiteX12" fmla="*/ 2173574 w 2803161"/>
              <a:gd name="connsiteY12" fmla="*/ 93487 h 543192"/>
              <a:gd name="connsiteX13" fmla="*/ 2308486 w 2803161"/>
              <a:gd name="connsiteY13" fmla="*/ 123468 h 543192"/>
              <a:gd name="connsiteX14" fmla="*/ 2413417 w 2803161"/>
              <a:gd name="connsiteY14" fmla="*/ 138458 h 543192"/>
              <a:gd name="connsiteX15" fmla="*/ 2458387 w 2803161"/>
              <a:gd name="connsiteY15" fmla="*/ 153448 h 543192"/>
              <a:gd name="connsiteX16" fmla="*/ 2518348 w 2803161"/>
              <a:gd name="connsiteY16" fmla="*/ 168438 h 543192"/>
              <a:gd name="connsiteX17" fmla="*/ 2548328 w 2803161"/>
              <a:gd name="connsiteY17" fmla="*/ 198419 h 543192"/>
              <a:gd name="connsiteX18" fmla="*/ 2593299 w 2803161"/>
              <a:gd name="connsiteY18" fmla="*/ 213409 h 543192"/>
              <a:gd name="connsiteX19" fmla="*/ 2653259 w 2803161"/>
              <a:gd name="connsiteY19" fmla="*/ 258379 h 543192"/>
              <a:gd name="connsiteX20" fmla="*/ 2698230 w 2803161"/>
              <a:gd name="connsiteY20" fmla="*/ 273369 h 543192"/>
              <a:gd name="connsiteX21" fmla="*/ 2773181 w 2803161"/>
              <a:gd name="connsiteY21" fmla="*/ 318340 h 543192"/>
              <a:gd name="connsiteX22" fmla="*/ 2788171 w 2803161"/>
              <a:gd name="connsiteY22" fmla="*/ 273369 h 543192"/>
              <a:gd name="connsiteX23" fmla="*/ 2743200 w 2803161"/>
              <a:gd name="connsiteY23" fmla="*/ 108478 h 543192"/>
              <a:gd name="connsiteX24" fmla="*/ 2728210 w 2803161"/>
              <a:gd name="connsiteY24" fmla="*/ 63507 h 543192"/>
              <a:gd name="connsiteX25" fmla="*/ 2713220 w 2803161"/>
              <a:gd name="connsiteY25" fmla="*/ 3546 h 543192"/>
              <a:gd name="connsiteX26" fmla="*/ 2743200 w 2803161"/>
              <a:gd name="connsiteY26" fmla="*/ 93487 h 543192"/>
              <a:gd name="connsiteX27" fmla="*/ 2773181 w 2803161"/>
              <a:gd name="connsiteY27" fmla="*/ 183428 h 543192"/>
              <a:gd name="connsiteX28" fmla="*/ 2788171 w 2803161"/>
              <a:gd name="connsiteY28" fmla="*/ 228399 h 543192"/>
              <a:gd name="connsiteX29" fmla="*/ 2803161 w 2803161"/>
              <a:gd name="connsiteY29" fmla="*/ 273369 h 543192"/>
              <a:gd name="connsiteX30" fmla="*/ 2788171 w 2803161"/>
              <a:gd name="connsiteY30" fmla="*/ 378301 h 543192"/>
              <a:gd name="connsiteX31" fmla="*/ 2698230 w 2803161"/>
              <a:gd name="connsiteY31" fmla="*/ 438261 h 543192"/>
              <a:gd name="connsiteX32" fmla="*/ 2668250 w 2803161"/>
              <a:gd name="connsiteY32" fmla="*/ 468242 h 543192"/>
              <a:gd name="connsiteX33" fmla="*/ 2623279 w 2803161"/>
              <a:gd name="connsiteY33" fmla="*/ 498222 h 543192"/>
              <a:gd name="connsiteX34" fmla="*/ 2578309 w 2803161"/>
              <a:gd name="connsiteY34" fmla="*/ 513212 h 54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03161" h="543192">
                <a:moveTo>
                  <a:pt x="0" y="543192"/>
                </a:moveTo>
                <a:cubicBezTo>
                  <a:pt x="39974" y="513212"/>
                  <a:pt x="78346" y="480968"/>
                  <a:pt x="119922" y="453251"/>
                </a:cubicBezTo>
                <a:cubicBezTo>
                  <a:pt x="149902" y="433264"/>
                  <a:pt x="184385" y="418770"/>
                  <a:pt x="209863" y="393291"/>
                </a:cubicBezTo>
                <a:cubicBezTo>
                  <a:pt x="219856" y="383297"/>
                  <a:pt x="228084" y="371150"/>
                  <a:pt x="239843" y="363310"/>
                </a:cubicBezTo>
                <a:cubicBezTo>
                  <a:pt x="333412" y="300930"/>
                  <a:pt x="264834" y="358310"/>
                  <a:pt x="344774" y="318340"/>
                </a:cubicBezTo>
                <a:cubicBezTo>
                  <a:pt x="360888" y="310283"/>
                  <a:pt x="373387" y="295910"/>
                  <a:pt x="389745" y="288360"/>
                </a:cubicBezTo>
                <a:cubicBezTo>
                  <a:pt x="482966" y="245335"/>
                  <a:pt x="539105" y="228580"/>
                  <a:pt x="629587" y="198419"/>
                </a:cubicBezTo>
                <a:cubicBezTo>
                  <a:pt x="644577" y="193422"/>
                  <a:pt x="659064" y="186527"/>
                  <a:pt x="674558" y="183428"/>
                </a:cubicBezTo>
                <a:lnTo>
                  <a:pt x="749509" y="168438"/>
                </a:lnTo>
                <a:cubicBezTo>
                  <a:pt x="849247" y="118569"/>
                  <a:pt x="768185" y="152526"/>
                  <a:pt x="884420" y="123468"/>
                </a:cubicBezTo>
                <a:cubicBezTo>
                  <a:pt x="899749" y="119636"/>
                  <a:pt x="913712" y="110438"/>
                  <a:pt x="929391" y="108478"/>
                </a:cubicBezTo>
                <a:cubicBezTo>
                  <a:pt x="1033983" y="95404"/>
                  <a:pt x="1244184" y="78497"/>
                  <a:pt x="1244184" y="78497"/>
                </a:cubicBezTo>
                <a:lnTo>
                  <a:pt x="2173574" y="93487"/>
                </a:lnTo>
                <a:cubicBezTo>
                  <a:pt x="2305148" y="97357"/>
                  <a:pt x="2221140" y="105999"/>
                  <a:pt x="2308486" y="123468"/>
                </a:cubicBezTo>
                <a:cubicBezTo>
                  <a:pt x="2343132" y="130397"/>
                  <a:pt x="2378440" y="133461"/>
                  <a:pt x="2413417" y="138458"/>
                </a:cubicBezTo>
                <a:cubicBezTo>
                  <a:pt x="2428407" y="143455"/>
                  <a:pt x="2443194" y="149107"/>
                  <a:pt x="2458387" y="153448"/>
                </a:cubicBezTo>
                <a:cubicBezTo>
                  <a:pt x="2478196" y="159108"/>
                  <a:pt x="2499921" y="159224"/>
                  <a:pt x="2518348" y="168438"/>
                </a:cubicBezTo>
                <a:cubicBezTo>
                  <a:pt x="2530989" y="174759"/>
                  <a:pt x="2536209" y="191148"/>
                  <a:pt x="2548328" y="198419"/>
                </a:cubicBezTo>
                <a:cubicBezTo>
                  <a:pt x="2561877" y="206549"/>
                  <a:pt x="2578309" y="208412"/>
                  <a:pt x="2593299" y="213409"/>
                </a:cubicBezTo>
                <a:cubicBezTo>
                  <a:pt x="2613286" y="228399"/>
                  <a:pt x="2631567" y="245984"/>
                  <a:pt x="2653259" y="258379"/>
                </a:cubicBezTo>
                <a:cubicBezTo>
                  <a:pt x="2666978" y="266219"/>
                  <a:pt x="2684681" y="265239"/>
                  <a:pt x="2698230" y="273369"/>
                </a:cubicBezTo>
                <a:cubicBezTo>
                  <a:pt x="2801114" y="335100"/>
                  <a:pt x="2645785" y="275876"/>
                  <a:pt x="2773181" y="318340"/>
                </a:cubicBezTo>
                <a:cubicBezTo>
                  <a:pt x="2778178" y="303350"/>
                  <a:pt x="2788171" y="289170"/>
                  <a:pt x="2788171" y="273369"/>
                </a:cubicBezTo>
                <a:cubicBezTo>
                  <a:pt x="2788171" y="230992"/>
                  <a:pt x="2754958" y="143751"/>
                  <a:pt x="2743200" y="108478"/>
                </a:cubicBezTo>
                <a:cubicBezTo>
                  <a:pt x="2738203" y="93488"/>
                  <a:pt x="2732042" y="78836"/>
                  <a:pt x="2728210" y="63507"/>
                </a:cubicBezTo>
                <a:cubicBezTo>
                  <a:pt x="2723213" y="43520"/>
                  <a:pt x="2704006" y="-14881"/>
                  <a:pt x="2713220" y="3546"/>
                </a:cubicBezTo>
                <a:cubicBezTo>
                  <a:pt x="2727353" y="31812"/>
                  <a:pt x="2733207" y="63507"/>
                  <a:pt x="2743200" y="93487"/>
                </a:cubicBezTo>
                <a:lnTo>
                  <a:pt x="2773181" y="183428"/>
                </a:lnTo>
                <a:lnTo>
                  <a:pt x="2788171" y="228399"/>
                </a:lnTo>
                <a:lnTo>
                  <a:pt x="2803161" y="273369"/>
                </a:lnTo>
                <a:cubicBezTo>
                  <a:pt x="2798164" y="308346"/>
                  <a:pt x="2807140" y="348492"/>
                  <a:pt x="2788171" y="378301"/>
                </a:cubicBezTo>
                <a:cubicBezTo>
                  <a:pt x="2768826" y="408700"/>
                  <a:pt x="2723708" y="412782"/>
                  <a:pt x="2698230" y="438261"/>
                </a:cubicBezTo>
                <a:cubicBezTo>
                  <a:pt x="2688237" y="448255"/>
                  <a:pt x="2679286" y="459413"/>
                  <a:pt x="2668250" y="468242"/>
                </a:cubicBezTo>
                <a:cubicBezTo>
                  <a:pt x="2654182" y="479497"/>
                  <a:pt x="2639393" y="490165"/>
                  <a:pt x="2623279" y="498222"/>
                </a:cubicBezTo>
                <a:cubicBezTo>
                  <a:pt x="2609146" y="505288"/>
                  <a:pt x="2578309" y="513212"/>
                  <a:pt x="2578309" y="5132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12433" y="3822492"/>
            <a:ext cx="2758190" cy="509665"/>
          </a:xfrm>
          <a:custGeom>
            <a:avLst/>
            <a:gdLst>
              <a:gd name="connsiteX0" fmla="*/ 0 w 2758190"/>
              <a:gd name="connsiteY0" fmla="*/ 59960 h 509665"/>
              <a:gd name="connsiteX1" fmla="*/ 74951 w 2758190"/>
              <a:gd name="connsiteY1" fmla="*/ 164892 h 509665"/>
              <a:gd name="connsiteX2" fmla="*/ 164892 w 2758190"/>
              <a:gd name="connsiteY2" fmla="*/ 194872 h 509665"/>
              <a:gd name="connsiteX3" fmla="*/ 254833 w 2758190"/>
              <a:gd name="connsiteY3" fmla="*/ 224852 h 509665"/>
              <a:gd name="connsiteX4" fmla="*/ 314793 w 2758190"/>
              <a:gd name="connsiteY4" fmla="*/ 239842 h 509665"/>
              <a:gd name="connsiteX5" fmla="*/ 899410 w 2758190"/>
              <a:gd name="connsiteY5" fmla="*/ 374754 h 509665"/>
              <a:gd name="connsiteX6" fmla="*/ 1603947 w 2758190"/>
              <a:gd name="connsiteY6" fmla="*/ 404734 h 509665"/>
              <a:gd name="connsiteX7" fmla="*/ 1933731 w 2758190"/>
              <a:gd name="connsiteY7" fmla="*/ 434715 h 509665"/>
              <a:gd name="connsiteX8" fmla="*/ 2218544 w 2758190"/>
              <a:gd name="connsiteY8" fmla="*/ 419724 h 509665"/>
              <a:gd name="connsiteX9" fmla="*/ 2278505 w 2758190"/>
              <a:gd name="connsiteY9" fmla="*/ 404734 h 509665"/>
              <a:gd name="connsiteX10" fmla="*/ 2353456 w 2758190"/>
              <a:gd name="connsiteY10" fmla="*/ 389744 h 509665"/>
              <a:gd name="connsiteX11" fmla="*/ 2458387 w 2758190"/>
              <a:gd name="connsiteY11" fmla="*/ 344774 h 509665"/>
              <a:gd name="connsiteX12" fmla="*/ 2548328 w 2758190"/>
              <a:gd name="connsiteY12" fmla="*/ 269823 h 509665"/>
              <a:gd name="connsiteX13" fmla="*/ 2638269 w 2758190"/>
              <a:gd name="connsiteY13" fmla="*/ 209862 h 509665"/>
              <a:gd name="connsiteX14" fmla="*/ 2683239 w 2758190"/>
              <a:gd name="connsiteY14" fmla="*/ 179882 h 509665"/>
              <a:gd name="connsiteX15" fmla="*/ 2743200 w 2758190"/>
              <a:gd name="connsiteY15" fmla="*/ 119921 h 509665"/>
              <a:gd name="connsiteX16" fmla="*/ 2653259 w 2758190"/>
              <a:gd name="connsiteY16" fmla="*/ 74951 h 509665"/>
              <a:gd name="connsiteX17" fmla="*/ 2608288 w 2758190"/>
              <a:gd name="connsiteY17" fmla="*/ 44970 h 509665"/>
              <a:gd name="connsiteX18" fmla="*/ 2563318 w 2758190"/>
              <a:gd name="connsiteY18" fmla="*/ 29980 h 509665"/>
              <a:gd name="connsiteX19" fmla="*/ 2518347 w 2758190"/>
              <a:gd name="connsiteY19" fmla="*/ 0 h 509665"/>
              <a:gd name="connsiteX20" fmla="*/ 2608288 w 2758190"/>
              <a:gd name="connsiteY20" fmla="*/ 29980 h 509665"/>
              <a:gd name="connsiteX21" fmla="*/ 2653259 w 2758190"/>
              <a:gd name="connsiteY21" fmla="*/ 44970 h 509665"/>
              <a:gd name="connsiteX22" fmla="*/ 2683239 w 2758190"/>
              <a:gd name="connsiteY22" fmla="*/ 74951 h 509665"/>
              <a:gd name="connsiteX23" fmla="*/ 2728210 w 2758190"/>
              <a:gd name="connsiteY23" fmla="*/ 104931 h 509665"/>
              <a:gd name="connsiteX24" fmla="*/ 2758190 w 2758190"/>
              <a:gd name="connsiteY24" fmla="*/ 149901 h 509665"/>
              <a:gd name="connsiteX25" fmla="*/ 2713219 w 2758190"/>
              <a:gd name="connsiteY25" fmla="*/ 329783 h 509665"/>
              <a:gd name="connsiteX26" fmla="*/ 2698229 w 2758190"/>
              <a:gd name="connsiteY26" fmla="*/ 389744 h 509665"/>
              <a:gd name="connsiteX27" fmla="*/ 2668249 w 2758190"/>
              <a:gd name="connsiteY27" fmla="*/ 509665 h 50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58190" h="509665">
                <a:moveTo>
                  <a:pt x="0" y="59960"/>
                </a:moveTo>
                <a:cubicBezTo>
                  <a:pt x="19751" y="99462"/>
                  <a:pt x="32878" y="141518"/>
                  <a:pt x="74951" y="164892"/>
                </a:cubicBezTo>
                <a:cubicBezTo>
                  <a:pt x="102576" y="180239"/>
                  <a:pt x="134912" y="184879"/>
                  <a:pt x="164892" y="194872"/>
                </a:cubicBezTo>
                <a:lnTo>
                  <a:pt x="254833" y="224852"/>
                </a:lnTo>
                <a:lnTo>
                  <a:pt x="314793" y="239842"/>
                </a:lnTo>
                <a:cubicBezTo>
                  <a:pt x="518437" y="341666"/>
                  <a:pt x="479233" y="328637"/>
                  <a:pt x="899410" y="374754"/>
                </a:cubicBezTo>
                <a:cubicBezTo>
                  <a:pt x="1133065" y="400399"/>
                  <a:pt x="1369182" y="392996"/>
                  <a:pt x="1603947" y="404734"/>
                </a:cubicBezTo>
                <a:cubicBezTo>
                  <a:pt x="1738217" y="411447"/>
                  <a:pt x="1807490" y="420688"/>
                  <a:pt x="1933731" y="434715"/>
                </a:cubicBezTo>
                <a:cubicBezTo>
                  <a:pt x="2028669" y="429718"/>
                  <a:pt x="2123832" y="427960"/>
                  <a:pt x="2218544" y="419724"/>
                </a:cubicBezTo>
                <a:cubicBezTo>
                  <a:pt x="2239069" y="417939"/>
                  <a:pt x="2258393" y="409203"/>
                  <a:pt x="2278505" y="404734"/>
                </a:cubicBezTo>
                <a:cubicBezTo>
                  <a:pt x="2303377" y="399207"/>
                  <a:pt x="2328472" y="394741"/>
                  <a:pt x="2353456" y="389744"/>
                </a:cubicBezTo>
                <a:cubicBezTo>
                  <a:pt x="2466360" y="314475"/>
                  <a:pt x="2322865" y="402856"/>
                  <a:pt x="2458387" y="344774"/>
                </a:cubicBezTo>
                <a:cubicBezTo>
                  <a:pt x="2509512" y="322863"/>
                  <a:pt x="2504130" y="304199"/>
                  <a:pt x="2548328" y="269823"/>
                </a:cubicBezTo>
                <a:cubicBezTo>
                  <a:pt x="2576770" y="247702"/>
                  <a:pt x="2608289" y="229849"/>
                  <a:pt x="2638269" y="209862"/>
                </a:cubicBezTo>
                <a:cubicBezTo>
                  <a:pt x="2653259" y="199869"/>
                  <a:pt x="2670500" y="192621"/>
                  <a:pt x="2683239" y="179882"/>
                </a:cubicBezTo>
                <a:lnTo>
                  <a:pt x="2743200" y="119921"/>
                </a:lnTo>
                <a:cubicBezTo>
                  <a:pt x="2614309" y="33995"/>
                  <a:pt x="2777392" y="137018"/>
                  <a:pt x="2653259" y="74951"/>
                </a:cubicBezTo>
                <a:cubicBezTo>
                  <a:pt x="2637145" y="66894"/>
                  <a:pt x="2624402" y="53027"/>
                  <a:pt x="2608288" y="44970"/>
                </a:cubicBezTo>
                <a:cubicBezTo>
                  <a:pt x="2594155" y="37904"/>
                  <a:pt x="2577451" y="37046"/>
                  <a:pt x="2563318" y="29980"/>
                </a:cubicBezTo>
                <a:cubicBezTo>
                  <a:pt x="2547204" y="21923"/>
                  <a:pt x="2500331" y="0"/>
                  <a:pt x="2518347" y="0"/>
                </a:cubicBezTo>
                <a:cubicBezTo>
                  <a:pt x="2549949" y="0"/>
                  <a:pt x="2578308" y="19987"/>
                  <a:pt x="2608288" y="29980"/>
                </a:cubicBezTo>
                <a:lnTo>
                  <a:pt x="2653259" y="44970"/>
                </a:lnTo>
                <a:cubicBezTo>
                  <a:pt x="2663252" y="54964"/>
                  <a:pt x="2672203" y="66122"/>
                  <a:pt x="2683239" y="74951"/>
                </a:cubicBezTo>
                <a:cubicBezTo>
                  <a:pt x="2697307" y="86206"/>
                  <a:pt x="2715471" y="92192"/>
                  <a:pt x="2728210" y="104931"/>
                </a:cubicBezTo>
                <a:cubicBezTo>
                  <a:pt x="2740949" y="117670"/>
                  <a:pt x="2748197" y="134911"/>
                  <a:pt x="2758190" y="149901"/>
                </a:cubicBezTo>
                <a:lnTo>
                  <a:pt x="2713219" y="329783"/>
                </a:lnTo>
                <a:cubicBezTo>
                  <a:pt x="2708222" y="349770"/>
                  <a:pt x="2704744" y="370199"/>
                  <a:pt x="2698229" y="389744"/>
                </a:cubicBezTo>
                <a:cubicBezTo>
                  <a:pt x="2665089" y="489166"/>
                  <a:pt x="2668249" y="448083"/>
                  <a:pt x="2668249" y="50966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3512" y="1493837"/>
            <a:ext cx="184377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heartbeat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0712" y="4465637"/>
            <a:ext cx="165942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getImage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493837"/>
            <a:ext cx="9072563" cy="4989036"/>
          </a:xfrm>
        </p:spPr>
        <p:txBody>
          <a:bodyPr>
            <a:normAutofit fontScale="85000" lnSpcReduction="10000"/>
          </a:bodyPr>
          <a:lstStyle/>
          <a:p>
            <a:pPr marL="817563" lvl="1" indent="-803275" algn="ctr" eaLnBrk="1" hangingPunct="1">
              <a:buFontTx/>
              <a:buNone/>
              <a:defRPr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isLeftImgShown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b="1" dirty="0"/>
              <a:t>encapsulation</a:t>
            </a:r>
            <a:r>
              <a:rPr lang="en-US" dirty="0"/>
              <a:t>: Hiding implementation details of an </a:t>
            </a:r>
            <a:br>
              <a:rPr lang="en-US" dirty="0"/>
            </a:br>
            <a:r>
              <a:rPr lang="en-US" dirty="0"/>
              <a:t>object from its clients.</a:t>
            </a:r>
          </a:p>
          <a:p>
            <a:pPr lvl="1" eaLnBrk="1" hangingPunct="1">
              <a:lnSpc>
                <a:spcPct val="40000"/>
              </a:lnSpc>
              <a:defRPr/>
            </a:pPr>
            <a:endParaRPr lang="en-US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provides </a:t>
            </a:r>
            <a:r>
              <a:rPr lang="en-US" i="1" dirty="0"/>
              <a:t>abstraction</a:t>
            </a:r>
            <a:r>
              <a:rPr lang="en-US" dirty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dirty="0"/>
              <a:t>separates external view (behavior) from internal view (state)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protects the integrity of an object's data.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A class's instance variables should be declared </a:t>
            </a:r>
            <a:r>
              <a:rPr lang="en-US" i="1" dirty="0"/>
              <a:t>private</a:t>
            </a:r>
            <a:r>
              <a:rPr lang="en-US" dirty="0"/>
              <a:t>.</a:t>
            </a:r>
          </a:p>
          <a:p>
            <a:pPr lvl="1" eaLnBrk="1" hangingPunct="1">
              <a:defRPr/>
            </a:pPr>
            <a:r>
              <a:rPr lang="en-US" dirty="0"/>
              <a:t>No code outside the class can access or change it.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Adding Privacy</a:t>
            </a:r>
          </a:p>
        </p:txBody>
      </p:sp>
      <p:sp>
        <p:nvSpPr>
          <p:cNvPr id="2" name="Freeform 1"/>
          <p:cNvSpPr/>
          <p:nvPr/>
        </p:nvSpPr>
        <p:spPr>
          <a:xfrm>
            <a:off x="1839912" y="1265237"/>
            <a:ext cx="1706880" cy="868680"/>
          </a:xfrm>
          <a:custGeom>
            <a:avLst/>
            <a:gdLst>
              <a:gd name="connsiteX0" fmla="*/ 1386840 w 1706880"/>
              <a:gd name="connsiteY0" fmla="*/ 167640 h 868680"/>
              <a:gd name="connsiteX1" fmla="*/ 1325880 w 1706880"/>
              <a:gd name="connsiteY1" fmla="*/ 182880 h 868680"/>
              <a:gd name="connsiteX2" fmla="*/ 1280160 w 1706880"/>
              <a:gd name="connsiteY2" fmla="*/ 167640 h 868680"/>
              <a:gd name="connsiteX3" fmla="*/ 1158240 w 1706880"/>
              <a:gd name="connsiteY3" fmla="*/ 106680 h 868680"/>
              <a:gd name="connsiteX4" fmla="*/ 1066800 w 1706880"/>
              <a:gd name="connsiteY4" fmla="*/ 76200 h 868680"/>
              <a:gd name="connsiteX5" fmla="*/ 1005840 w 1706880"/>
              <a:gd name="connsiteY5" fmla="*/ 60960 h 868680"/>
              <a:gd name="connsiteX6" fmla="*/ 914400 w 1706880"/>
              <a:gd name="connsiteY6" fmla="*/ 30480 h 868680"/>
              <a:gd name="connsiteX7" fmla="*/ 777240 w 1706880"/>
              <a:gd name="connsiteY7" fmla="*/ 0 h 868680"/>
              <a:gd name="connsiteX8" fmla="*/ 487680 w 1706880"/>
              <a:gd name="connsiteY8" fmla="*/ 15240 h 868680"/>
              <a:gd name="connsiteX9" fmla="*/ 350520 w 1706880"/>
              <a:gd name="connsiteY9" fmla="*/ 45720 h 868680"/>
              <a:gd name="connsiteX10" fmla="*/ 259080 w 1706880"/>
              <a:gd name="connsiteY10" fmla="*/ 76200 h 868680"/>
              <a:gd name="connsiteX11" fmla="*/ 167640 w 1706880"/>
              <a:gd name="connsiteY11" fmla="*/ 137160 h 868680"/>
              <a:gd name="connsiteX12" fmla="*/ 76200 w 1706880"/>
              <a:gd name="connsiteY12" fmla="*/ 213360 h 868680"/>
              <a:gd name="connsiteX13" fmla="*/ 15240 w 1706880"/>
              <a:gd name="connsiteY13" fmla="*/ 320040 h 868680"/>
              <a:gd name="connsiteX14" fmla="*/ 0 w 1706880"/>
              <a:gd name="connsiteY14" fmla="*/ 365760 h 868680"/>
              <a:gd name="connsiteX15" fmla="*/ 15240 w 1706880"/>
              <a:gd name="connsiteY15" fmla="*/ 579120 h 868680"/>
              <a:gd name="connsiteX16" fmla="*/ 60960 w 1706880"/>
              <a:gd name="connsiteY16" fmla="*/ 670560 h 868680"/>
              <a:gd name="connsiteX17" fmla="*/ 106680 w 1706880"/>
              <a:gd name="connsiteY17" fmla="*/ 701040 h 868680"/>
              <a:gd name="connsiteX18" fmla="*/ 152400 w 1706880"/>
              <a:gd name="connsiteY18" fmla="*/ 746760 h 868680"/>
              <a:gd name="connsiteX19" fmla="*/ 243840 w 1706880"/>
              <a:gd name="connsiteY19" fmla="*/ 807720 h 868680"/>
              <a:gd name="connsiteX20" fmla="*/ 289560 w 1706880"/>
              <a:gd name="connsiteY20" fmla="*/ 838200 h 868680"/>
              <a:gd name="connsiteX21" fmla="*/ 381000 w 1706880"/>
              <a:gd name="connsiteY21" fmla="*/ 868680 h 868680"/>
              <a:gd name="connsiteX22" fmla="*/ 1432560 w 1706880"/>
              <a:gd name="connsiteY22" fmla="*/ 853440 h 868680"/>
              <a:gd name="connsiteX23" fmla="*/ 1524000 w 1706880"/>
              <a:gd name="connsiteY23" fmla="*/ 822960 h 868680"/>
              <a:gd name="connsiteX24" fmla="*/ 1615440 w 1706880"/>
              <a:gd name="connsiteY24" fmla="*/ 762000 h 868680"/>
              <a:gd name="connsiteX25" fmla="*/ 1645920 w 1706880"/>
              <a:gd name="connsiteY25" fmla="*/ 716280 h 868680"/>
              <a:gd name="connsiteX26" fmla="*/ 1691640 w 1706880"/>
              <a:gd name="connsiteY26" fmla="*/ 685800 h 868680"/>
              <a:gd name="connsiteX27" fmla="*/ 1706880 w 1706880"/>
              <a:gd name="connsiteY27" fmla="*/ 640080 h 868680"/>
              <a:gd name="connsiteX28" fmla="*/ 1661160 w 1706880"/>
              <a:gd name="connsiteY28" fmla="*/ 411480 h 868680"/>
              <a:gd name="connsiteX29" fmla="*/ 1645920 w 1706880"/>
              <a:gd name="connsiteY29" fmla="*/ 365760 h 868680"/>
              <a:gd name="connsiteX30" fmla="*/ 1630680 w 1706880"/>
              <a:gd name="connsiteY30" fmla="*/ 320040 h 868680"/>
              <a:gd name="connsiteX31" fmla="*/ 1600200 w 1706880"/>
              <a:gd name="connsiteY31" fmla="*/ 274320 h 868680"/>
              <a:gd name="connsiteX32" fmla="*/ 1539240 w 1706880"/>
              <a:gd name="connsiteY32" fmla="*/ 182880 h 868680"/>
              <a:gd name="connsiteX33" fmla="*/ 1447800 w 1706880"/>
              <a:gd name="connsiteY33" fmla="*/ 137160 h 868680"/>
              <a:gd name="connsiteX34" fmla="*/ 1402080 w 1706880"/>
              <a:gd name="connsiteY34" fmla="*/ 106680 h 868680"/>
              <a:gd name="connsiteX35" fmla="*/ 1036320 w 1706880"/>
              <a:gd name="connsiteY35" fmla="*/ 137160 h 868680"/>
              <a:gd name="connsiteX36" fmla="*/ 1005840 w 1706880"/>
              <a:gd name="connsiteY36" fmla="*/ 15240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06880" h="868680">
                <a:moveTo>
                  <a:pt x="1386840" y="167640"/>
                </a:moveTo>
                <a:cubicBezTo>
                  <a:pt x="1366520" y="172720"/>
                  <a:pt x="1346825" y="182880"/>
                  <a:pt x="1325880" y="182880"/>
                </a:cubicBezTo>
                <a:cubicBezTo>
                  <a:pt x="1309816" y="182880"/>
                  <a:pt x="1294784" y="174287"/>
                  <a:pt x="1280160" y="167640"/>
                </a:cubicBezTo>
                <a:cubicBezTo>
                  <a:pt x="1238796" y="148838"/>
                  <a:pt x="1201345" y="121048"/>
                  <a:pt x="1158240" y="106680"/>
                </a:cubicBezTo>
                <a:cubicBezTo>
                  <a:pt x="1127760" y="96520"/>
                  <a:pt x="1097969" y="83992"/>
                  <a:pt x="1066800" y="76200"/>
                </a:cubicBezTo>
                <a:cubicBezTo>
                  <a:pt x="1046480" y="71120"/>
                  <a:pt x="1025902" y="66979"/>
                  <a:pt x="1005840" y="60960"/>
                </a:cubicBezTo>
                <a:cubicBezTo>
                  <a:pt x="975066" y="51728"/>
                  <a:pt x="945905" y="36781"/>
                  <a:pt x="914400" y="30480"/>
                </a:cubicBezTo>
                <a:cubicBezTo>
                  <a:pt x="817661" y="11132"/>
                  <a:pt x="863330" y="21522"/>
                  <a:pt x="777240" y="0"/>
                </a:cubicBezTo>
                <a:cubicBezTo>
                  <a:pt x="680720" y="5080"/>
                  <a:pt x="584000" y="7213"/>
                  <a:pt x="487680" y="15240"/>
                </a:cubicBezTo>
                <a:cubicBezTo>
                  <a:pt x="467601" y="16913"/>
                  <a:pt x="374622" y="38489"/>
                  <a:pt x="350520" y="45720"/>
                </a:cubicBezTo>
                <a:cubicBezTo>
                  <a:pt x="319746" y="54952"/>
                  <a:pt x="285813" y="58378"/>
                  <a:pt x="259080" y="76200"/>
                </a:cubicBezTo>
                <a:lnTo>
                  <a:pt x="167640" y="137160"/>
                </a:lnTo>
                <a:cubicBezTo>
                  <a:pt x="122685" y="167130"/>
                  <a:pt x="112870" y="169356"/>
                  <a:pt x="76200" y="213360"/>
                </a:cubicBezTo>
                <a:cubicBezTo>
                  <a:pt x="53692" y="240370"/>
                  <a:pt x="28392" y="289351"/>
                  <a:pt x="15240" y="320040"/>
                </a:cubicBezTo>
                <a:cubicBezTo>
                  <a:pt x="8912" y="334805"/>
                  <a:pt x="5080" y="350520"/>
                  <a:pt x="0" y="365760"/>
                </a:cubicBezTo>
                <a:cubicBezTo>
                  <a:pt x="5080" y="436880"/>
                  <a:pt x="6909" y="508307"/>
                  <a:pt x="15240" y="579120"/>
                </a:cubicBezTo>
                <a:cubicBezTo>
                  <a:pt x="18545" y="607215"/>
                  <a:pt x="41781" y="651381"/>
                  <a:pt x="60960" y="670560"/>
                </a:cubicBezTo>
                <a:cubicBezTo>
                  <a:pt x="73912" y="683512"/>
                  <a:pt x="92609" y="689314"/>
                  <a:pt x="106680" y="701040"/>
                </a:cubicBezTo>
                <a:cubicBezTo>
                  <a:pt x="123237" y="714838"/>
                  <a:pt x="135387" y="733528"/>
                  <a:pt x="152400" y="746760"/>
                </a:cubicBezTo>
                <a:cubicBezTo>
                  <a:pt x="181316" y="769250"/>
                  <a:pt x="213360" y="787400"/>
                  <a:pt x="243840" y="807720"/>
                </a:cubicBezTo>
                <a:cubicBezTo>
                  <a:pt x="259080" y="817880"/>
                  <a:pt x="272184" y="832408"/>
                  <a:pt x="289560" y="838200"/>
                </a:cubicBezTo>
                <a:lnTo>
                  <a:pt x="381000" y="868680"/>
                </a:lnTo>
                <a:cubicBezTo>
                  <a:pt x="731520" y="863600"/>
                  <a:pt x="1082283" y="867451"/>
                  <a:pt x="1432560" y="853440"/>
                </a:cubicBezTo>
                <a:cubicBezTo>
                  <a:pt x="1464663" y="852156"/>
                  <a:pt x="1497267" y="840782"/>
                  <a:pt x="1524000" y="822960"/>
                </a:cubicBezTo>
                <a:lnTo>
                  <a:pt x="1615440" y="762000"/>
                </a:lnTo>
                <a:cubicBezTo>
                  <a:pt x="1625600" y="746760"/>
                  <a:pt x="1632968" y="729232"/>
                  <a:pt x="1645920" y="716280"/>
                </a:cubicBezTo>
                <a:cubicBezTo>
                  <a:pt x="1658872" y="703328"/>
                  <a:pt x="1680198" y="700103"/>
                  <a:pt x="1691640" y="685800"/>
                </a:cubicBezTo>
                <a:cubicBezTo>
                  <a:pt x="1701675" y="673256"/>
                  <a:pt x="1701800" y="655320"/>
                  <a:pt x="1706880" y="640080"/>
                </a:cubicBezTo>
                <a:cubicBezTo>
                  <a:pt x="1688092" y="470988"/>
                  <a:pt x="1706187" y="546561"/>
                  <a:pt x="1661160" y="411480"/>
                </a:cubicBezTo>
                <a:lnTo>
                  <a:pt x="1645920" y="365760"/>
                </a:lnTo>
                <a:cubicBezTo>
                  <a:pt x="1640840" y="350520"/>
                  <a:pt x="1639591" y="333406"/>
                  <a:pt x="1630680" y="320040"/>
                </a:cubicBezTo>
                <a:cubicBezTo>
                  <a:pt x="1620520" y="304800"/>
                  <a:pt x="1608391" y="290703"/>
                  <a:pt x="1600200" y="274320"/>
                </a:cubicBezTo>
                <a:cubicBezTo>
                  <a:pt x="1565317" y="204555"/>
                  <a:pt x="1613528" y="244787"/>
                  <a:pt x="1539240" y="182880"/>
                </a:cubicBezTo>
                <a:cubicBezTo>
                  <a:pt x="1473726" y="128285"/>
                  <a:pt x="1516533" y="171527"/>
                  <a:pt x="1447800" y="137160"/>
                </a:cubicBezTo>
                <a:cubicBezTo>
                  <a:pt x="1431417" y="128969"/>
                  <a:pt x="1417320" y="116840"/>
                  <a:pt x="1402080" y="106680"/>
                </a:cubicBezTo>
                <a:cubicBezTo>
                  <a:pt x="1250939" y="113877"/>
                  <a:pt x="1155542" y="89471"/>
                  <a:pt x="1036320" y="137160"/>
                </a:cubicBezTo>
                <a:cubicBezTo>
                  <a:pt x="1025773" y="141379"/>
                  <a:pt x="1016000" y="147320"/>
                  <a:pt x="1005840" y="152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9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>
                <a:solidFill>
                  <a:schemeClr val="bg1"/>
                </a:solidFill>
              </a:rPr>
              <a:t>What does a class do?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5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285050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</p:spTree>
    <p:extLst>
      <p:ext uri="{BB962C8B-B14F-4D97-AF65-F5344CB8AC3E}">
        <p14:creationId xmlns:p14="http://schemas.microsoft.com/office/powerpoint/2010/main" val="39405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E.g. </a:t>
            </a:r>
            <a:r>
              <a:rPr lang="en-US" altLang="en-US" sz="3968" dirty="0" err="1">
                <a:solidFill>
                  <a:schemeClr val="bg1"/>
                </a:solidFill>
              </a:rPr>
              <a:t>GRect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44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More Practice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93" y="765967"/>
            <a:ext cx="6218237" cy="6218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707633">
            <a:off x="487023" y="1238312"/>
            <a:ext cx="222208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See Days Until</a:t>
            </a:r>
          </a:p>
        </p:txBody>
      </p:sp>
    </p:spTree>
    <p:extLst>
      <p:ext uri="{BB962C8B-B14F-4D97-AF65-F5344CB8AC3E}">
        <p14:creationId xmlns:p14="http://schemas.microsoft.com/office/powerpoint/2010/main" val="467725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E.g. String</a:t>
            </a:r>
          </a:p>
        </p:txBody>
      </p:sp>
    </p:spTree>
    <p:extLst>
      <p:ext uri="{BB962C8B-B14F-4D97-AF65-F5344CB8AC3E}">
        <p14:creationId xmlns:p14="http://schemas.microsoft.com/office/powerpoint/2010/main" val="240345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E.g. </a:t>
            </a:r>
            <a:r>
              <a:rPr lang="en-US" altLang="en-US" sz="3968" dirty="0" err="1">
                <a:solidFill>
                  <a:schemeClr val="bg1"/>
                </a:solidFill>
              </a:rPr>
              <a:t>AudioSample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Today we learn how to define our own</a:t>
            </a:r>
          </a:p>
        </p:txBody>
      </p:sp>
    </p:spTree>
    <p:extLst>
      <p:ext uri="{BB962C8B-B14F-4D97-AF65-F5344CB8AC3E}">
        <p14:creationId xmlns:p14="http://schemas.microsoft.com/office/powerpoint/2010/main" val="369236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We use Classes (written in new files) to defined new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86176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</p:spTree>
    <p:extLst>
      <p:ext uri="{BB962C8B-B14F-4D97-AF65-F5344CB8AC3E}">
        <p14:creationId xmlns:p14="http://schemas.microsoft.com/office/powerpoint/2010/main" val="734474269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12708</TotalTime>
  <Words>768</Words>
  <Application>Microsoft Macintosh PowerPoint</Application>
  <PresentationFormat>Custom</PresentationFormat>
  <Paragraphs>325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DejaVu Serif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354</cp:revision>
  <cp:lastPrinted>2018-05-21T20:09:26Z</cp:lastPrinted>
  <dcterms:created xsi:type="dcterms:W3CDTF">2012-01-18T02:26:13Z</dcterms:created>
  <dcterms:modified xsi:type="dcterms:W3CDTF">2018-05-21T20:11:14Z</dcterms:modified>
</cp:coreProperties>
</file>